
<file path=[Content_Types].xml><?xml version="1.0" encoding="utf-8"?>
<Types xmlns="http://schemas.openxmlformats.org/package/2006/content-types">
  <Default Extension="png" ContentType="image/pn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4" r:id="rId2"/>
  </p:sldMasterIdLst>
  <p:notesMasterIdLst>
    <p:notesMasterId r:id="rId18"/>
  </p:notesMasterIdLst>
  <p:sldIdLst>
    <p:sldId id="256" r:id="rId3"/>
    <p:sldId id="332" r:id="rId4"/>
    <p:sldId id="344" r:id="rId5"/>
    <p:sldId id="341" r:id="rId6"/>
    <p:sldId id="338" r:id="rId7"/>
    <p:sldId id="307" r:id="rId8"/>
    <p:sldId id="350" r:id="rId9"/>
    <p:sldId id="349" r:id="rId10"/>
    <p:sldId id="346" r:id="rId11"/>
    <p:sldId id="360" r:id="rId12"/>
    <p:sldId id="359" r:id="rId13"/>
    <p:sldId id="357" r:id="rId14"/>
    <p:sldId id="308" r:id="rId15"/>
    <p:sldId id="352" r:id="rId16"/>
    <p:sldId id="340" r:id="rId17"/>
  </p:sldIdLst>
  <p:sldSz cx="9144000" cy="6858000" type="screen4x3"/>
  <p:notesSz cx="6858000"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CC00"/>
    <a:srgbClr val="00FF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844" autoAdjust="0"/>
  </p:normalViewPr>
  <p:slideViewPr>
    <p:cSldViewPr>
      <p:cViewPr>
        <p:scale>
          <a:sx n="60" d="100"/>
          <a:sy n="60" d="100"/>
        </p:scale>
        <p:origin x="-3000" y="-105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3A4F29-A641-4CC5-9607-5E49B7C39F1C}" type="doc">
      <dgm:prSet loTypeId="urn:microsoft.com/office/officeart/2005/8/layout/gear1" loCatId="cycle" qsTypeId="urn:microsoft.com/office/officeart/2005/8/quickstyle/simple1" qsCatId="simple" csTypeId="urn:microsoft.com/office/officeart/2005/8/colors/colorful1" csCatId="colorful" phldr="1"/>
      <dgm:spPr/>
    </dgm:pt>
    <dgm:pt modelId="{997BF985-2C06-43AB-9CB5-312B2FB4E9E4}">
      <dgm:prSet phldrT="[Text]" custT="1"/>
      <dgm:spPr/>
      <dgm:t>
        <a:bodyPr/>
        <a:lstStyle/>
        <a:p>
          <a:r>
            <a:rPr lang="de-DE" sz="1800" b="1" baseline="0" smtClean="0">
              <a:latin typeface="Calibri" panose="020F0502020204030204" pitchFamily="34" charset="0"/>
            </a:rPr>
            <a:t>Area 3: the content</a:t>
          </a:r>
          <a:endParaRPr lang="en-GB" sz="1800" b="1" baseline="0" dirty="0">
            <a:latin typeface="Calibri" panose="020F0502020204030204" pitchFamily="34" charset="0"/>
          </a:endParaRPr>
        </a:p>
      </dgm:t>
    </dgm:pt>
    <dgm:pt modelId="{6E6564E9-DB9A-4EE3-B89A-5BDD9730EDB9}" type="parTrans" cxnId="{E0A48F56-2334-4AC0-997B-66A9537FF2FF}">
      <dgm:prSet/>
      <dgm:spPr/>
      <dgm:t>
        <a:bodyPr/>
        <a:lstStyle/>
        <a:p>
          <a:endParaRPr lang="en-GB" sz="1800" b="1">
            <a:latin typeface="Calibri" panose="020F0502020204030204" pitchFamily="34" charset="0"/>
          </a:endParaRPr>
        </a:p>
      </dgm:t>
    </dgm:pt>
    <dgm:pt modelId="{BB4B6989-7764-4964-A0BB-CE13EEDCA2CD}" type="sibTrans" cxnId="{E0A48F56-2334-4AC0-997B-66A9537FF2FF}">
      <dgm:prSet/>
      <dgm:spPr/>
      <dgm:t>
        <a:bodyPr/>
        <a:lstStyle/>
        <a:p>
          <a:endParaRPr lang="en-GB" sz="1800" b="1">
            <a:latin typeface="Calibri" panose="020F0502020204030204" pitchFamily="34" charset="0"/>
          </a:endParaRPr>
        </a:p>
      </dgm:t>
    </dgm:pt>
    <dgm:pt modelId="{9637E725-1E57-41B0-BE6E-22654C36599F}">
      <dgm:prSet phldrT="[Text]" custT="1"/>
      <dgm:spPr/>
      <dgm:t>
        <a:bodyPr/>
        <a:lstStyle/>
        <a:p>
          <a:r>
            <a:rPr lang="de-DE" sz="1800" b="1" dirty="0" smtClean="0">
              <a:latin typeface="Calibri" panose="020F0502020204030204" pitchFamily="34" charset="0"/>
            </a:rPr>
            <a:t>Area 2: </a:t>
          </a:r>
          <a:r>
            <a:rPr lang="de-DE" sz="1800" b="1" dirty="0" err="1" smtClean="0">
              <a:latin typeface="Calibri" panose="020F0502020204030204" pitchFamily="34" charset="0"/>
            </a:rPr>
            <a:t>the</a:t>
          </a:r>
          <a:r>
            <a:rPr lang="de-DE" sz="1800" b="1" dirty="0" smtClean="0">
              <a:latin typeface="Calibri" panose="020F0502020204030204" pitchFamily="34" charset="0"/>
            </a:rPr>
            <a:t> </a:t>
          </a:r>
          <a:r>
            <a:rPr lang="de-DE" sz="1800" b="1" dirty="0" err="1" smtClean="0">
              <a:latin typeface="Calibri" panose="020F0502020204030204" pitchFamily="34" charset="0"/>
            </a:rPr>
            <a:t>process</a:t>
          </a:r>
          <a:endParaRPr lang="en-GB" sz="1800" b="1" dirty="0">
            <a:latin typeface="Calibri" panose="020F0502020204030204" pitchFamily="34" charset="0"/>
          </a:endParaRPr>
        </a:p>
      </dgm:t>
    </dgm:pt>
    <dgm:pt modelId="{585925D1-92AA-4B1C-ABEB-75CD2BE94F73}" type="parTrans" cxnId="{975514EB-7787-4E7C-965D-7A8C657A91EC}">
      <dgm:prSet/>
      <dgm:spPr/>
      <dgm:t>
        <a:bodyPr/>
        <a:lstStyle/>
        <a:p>
          <a:endParaRPr lang="en-GB" sz="1800" b="1">
            <a:latin typeface="Calibri" panose="020F0502020204030204" pitchFamily="34" charset="0"/>
          </a:endParaRPr>
        </a:p>
      </dgm:t>
    </dgm:pt>
    <dgm:pt modelId="{3C8A3289-B636-48CF-971C-887121CADC7C}" type="sibTrans" cxnId="{975514EB-7787-4E7C-965D-7A8C657A91EC}">
      <dgm:prSet/>
      <dgm:spPr/>
      <dgm:t>
        <a:bodyPr/>
        <a:lstStyle/>
        <a:p>
          <a:endParaRPr lang="en-GB" sz="1800" b="1">
            <a:latin typeface="Calibri" panose="020F0502020204030204" pitchFamily="34" charset="0"/>
          </a:endParaRPr>
        </a:p>
      </dgm:t>
    </dgm:pt>
    <dgm:pt modelId="{A44A69DD-60BD-4255-8A39-37DC1C3E5766}">
      <dgm:prSet phldrT="[Text]" custT="1"/>
      <dgm:spPr/>
      <dgm:t>
        <a:bodyPr/>
        <a:lstStyle/>
        <a:p>
          <a:r>
            <a:rPr lang="de-DE" sz="1800" b="1" dirty="0" smtClean="0">
              <a:latin typeface="Calibri" panose="020F0502020204030204" pitchFamily="34" charset="0"/>
            </a:rPr>
            <a:t>Area 1: the timing</a:t>
          </a:r>
          <a:endParaRPr lang="en-GB" sz="1800" b="1" dirty="0">
            <a:latin typeface="Calibri" panose="020F0502020204030204" pitchFamily="34" charset="0"/>
          </a:endParaRPr>
        </a:p>
      </dgm:t>
    </dgm:pt>
    <dgm:pt modelId="{5BFB91A3-ACFF-42AE-9028-F803639EC5DC}" type="parTrans" cxnId="{348FADB2-5DBE-47D5-BEE7-4647B49F81C6}">
      <dgm:prSet/>
      <dgm:spPr/>
      <dgm:t>
        <a:bodyPr/>
        <a:lstStyle/>
        <a:p>
          <a:endParaRPr lang="en-GB" sz="1800" b="1">
            <a:latin typeface="Calibri" panose="020F0502020204030204" pitchFamily="34" charset="0"/>
          </a:endParaRPr>
        </a:p>
      </dgm:t>
    </dgm:pt>
    <dgm:pt modelId="{CAB86824-AE25-498E-AF9D-A9DB8FF19BC6}" type="sibTrans" cxnId="{348FADB2-5DBE-47D5-BEE7-4647B49F81C6}">
      <dgm:prSet/>
      <dgm:spPr/>
      <dgm:t>
        <a:bodyPr/>
        <a:lstStyle/>
        <a:p>
          <a:endParaRPr lang="en-GB" sz="1800" b="1">
            <a:latin typeface="Calibri" panose="020F0502020204030204" pitchFamily="34" charset="0"/>
          </a:endParaRPr>
        </a:p>
      </dgm:t>
    </dgm:pt>
    <dgm:pt modelId="{DA4C6DD5-3028-43BE-B5DA-16B698AE4947}" type="pres">
      <dgm:prSet presAssocID="{FD3A4F29-A641-4CC5-9607-5E49B7C39F1C}" presName="composite" presStyleCnt="0">
        <dgm:presLayoutVars>
          <dgm:chMax val="3"/>
          <dgm:animLvl val="lvl"/>
          <dgm:resizeHandles val="exact"/>
        </dgm:presLayoutVars>
      </dgm:prSet>
      <dgm:spPr/>
    </dgm:pt>
    <dgm:pt modelId="{D12036FB-EDF0-4CF7-9C25-EE63C5C19291}" type="pres">
      <dgm:prSet presAssocID="{997BF985-2C06-43AB-9CB5-312B2FB4E9E4}" presName="gear1" presStyleLbl="node1" presStyleIdx="0" presStyleCnt="3">
        <dgm:presLayoutVars>
          <dgm:chMax val="1"/>
          <dgm:bulletEnabled val="1"/>
        </dgm:presLayoutVars>
      </dgm:prSet>
      <dgm:spPr/>
      <dgm:t>
        <a:bodyPr/>
        <a:lstStyle/>
        <a:p>
          <a:endParaRPr lang="en-GB"/>
        </a:p>
      </dgm:t>
    </dgm:pt>
    <dgm:pt modelId="{128881E0-E216-42F1-AE1D-C7313CCC006E}" type="pres">
      <dgm:prSet presAssocID="{997BF985-2C06-43AB-9CB5-312B2FB4E9E4}" presName="gear1srcNode" presStyleLbl="node1" presStyleIdx="0" presStyleCnt="3"/>
      <dgm:spPr/>
      <dgm:t>
        <a:bodyPr/>
        <a:lstStyle/>
        <a:p>
          <a:endParaRPr lang="en-GB"/>
        </a:p>
      </dgm:t>
    </dgm:pt>
    <dgm:pt modelId="{AAF06362-A856-469B-9835-7F66F4E73B07}" type="pres">
      <dgm:prSet presAssocID="{997BF985-2C06-43AB-9CB5-312B2FB4E9E4}" presName="gear1dstNode" presStyleLbl="node1" presStyleIdx="0" presStyleCnt="3"/>
      <dgm:spPr/>
      <dgm:t>
        <a:bodyPr/>
        <a:lstStyle/>
        <a:p>
          <a:endParaRPr lang="en-GB"/>
        </a:p>
      </dgm:t>
    </dgm:pt>
    <dgm:pt modelId="{805FED12-8344-423B-8757-E077084C3F34}" type="pres">
      <dgm:prSet presAssocID="{9637E725-1E57-41B0-BE6E-22654C36599F}" presName="gear2" presStyleLbl="node1" presStyleIdx="1" presStyleCnt="3">
        <dgm:presLayoutVars>
          <dgm:chMax val="1"/>
          <dgm:bulletEnabled val="1"/>
        </dgm:presLayoutVars>
      </dgm:prSet>
      <dgm:spPr/>
      <dgm:t>
        <a:bodyPr/>
        <a:lstStyle/>
        <a:p>
          <a:endParaRPr lang="en-GB"/>
        </a:p>
      </dgm:t>
    </dgm:pt>
    <dgm:pt modelId="{1249D00A-EAC5-429D-B387-2C84EC5397CC}" type="pres">
      <dgm:prSet presAssocID="{9637E725-1E57-41B0-BE6E-22654C36599F}" presName="gear2srcNode" presStyleLbl="node1" presStyleIdx="1" presStyleCnt="3"/>
      <dgm:spPr/>
      <dgm:t>
        <a:bodyPr/>
        <a:lstStyle/>
        <a:p>
          <a:endParaRPr lang="en-GB"/>
        </a:p>
      </dgm:t>
    </dgm:pt>
    <dgm:pt modelId="{007F72FA-AB33-4565-B639-9186CEF6D7CD}" type="pres">
      <dgm:prSet presAssocID="{9637E725-1E57-41B0-BE6E-22654C36599F}" presName="gear2dstNode" presStyleLbl="node1" presStyleIdx="1" presStyleCnt="3"/>
      <dgm:spPr/>
      <dgm:t>
        <a:bodyPr/>
        <a:lstStyle/>
        <a:p>
          <a:endParaRPr lang="en-GB"/>
        </a:p>
      </dgm:t>
    </dgm:pt>
    <dgm:pt modelId="{7447F4F0-74B9-4EA7-9ADA-6C6B8ACDC7D4}" type="pres">
      <dgm:prSet presAssocID="{A44A69DD-60BD-4255-8A39-37DC1C3E5766}" presName="gear3" presStyleLbl="node1" presStyleIdx="2" presStyleCnt="3"/>
      <dgm:spPr/>
      <dgm:t>
        <a:bodyPr/>
        <a:lstStyle/>
        <a:p>
          <a:endParaRPr lang="en-GB"/>
        </a:p>
      </dgm:t>
    </dgm:pt>
    <dgm:pt modelId="{F96B28D4-549F-4328-A8DC-AB425CA2BA66}" type="pres">
      <dgm:prSet presAssocID="{A44A69DD-60BD-4255-8A39-37DC1C3E5766}" presName="gear3tx" presStyleLbl="node1" presStyleIdx="2" presStyleCnt="3">
        <dgm:presLayoutVars>
          <dgm:chMax val="1"/>
          <dgm:bulletEnabled val="1"/>
        </dgm:presLayoutVars>
      </dgm:prSet>
      <dgm:spPr/>
      <dgm:t>
        <a:bodyPr/>
        <a:lstStyle/>
        <a:p>
          <a:endParaRPr lang="en-GB"/>
        </a:p>
      </dgm:t>
    </dgm:pt>
    <dgm:pt modelId="{355E080F-78BF-4C85-A865-57546284ECD7}" type="pres">
      <dgm:prSet presAssocID="{A44A69DD-60BD-4255-8A39-37DC1C3E5766}" presName="gear3srcNode" presStyleLbl="node1" presStyleIdx="2" presStyleCnt="3"/>
      <dgm:spPr/>
      <dgm:t>
        <a:bodyPr/>
        <a:lstStyle/>
        <a:p>
          <a:endParaRPr lang="en-GB"/>
        </a:p>
      </dgm:t>
    </dgm:pt>
    <dgm:pt modelId="{0A551C5C-C7F2-4C14-8F8A-64C5B4622EED}" type="pres">
      <dgm:prSet presAssocID="{A44A69DD-60BD-4255-8A39-37DC1C3E5766}" presName="gear3dstNode" presStyleLbl="node1" presStyleIdx="2" presStyleCnt="3"/>
      <dgm:spPr/>
      <dgm:t>
        <a:bodyPr/>
        <a:lstStyle/>
        <a:p>
          <a:endParaRPr lang="en-GB"/>
        </a:p>
      </dgm:t>
    </dgm:pt>
    <dgm:pt modelId="{404BEAD4-D15D-40F7-A344-4B1AD77E7627}" type="pres">
      <dgm:prSet presAssocID="{BB4B6989-7764-4964-A0BB-CE13EEDCA2CD}" presName="connector1" presStyleLbl="sibTrans2D1" presStyleIdx="0" presStyleCnt="3"/>
      <dgm:spPr/>
      <dgm:t>
        <a:bodyPr/>
        <a:lstStyle/>
        <a:p>
          <a:endParaRPr lang="en-GB"/>
        </a:p>
      </dgm:t>
    </dgm:pt>
    <dgm:pt modelId="{E2AFB3E8-261E-403D-A4CB-F559DD576B84}" type="pres">
      <dgm:prSet presAssocID="{3C8A3289-B636-48CF-971C-887121CADC7C}" presName="connector2" presStyleLbl="sibTrans2D1" presStyleIdx="1" presStyleCnt="3"/>
      <dgm:spPr/>
      <dgm:t>
        <a:bodyPr/>
        <a:lstStyle/>
        <a:p>
          <a:endParaRPr lang="en-GB"/>
        </a:p>
      </dgm:t>
    </dgm:pt>
    <dgm:pt modelId="{8A1DE10F-A786-462F-943C-A9BC40656587}" type="pres">
      <dgm:prSet presAssocID="{CAB86824-AE25-498E-AF9D-A9DB8FF19BC6}" presName="connector3" presStyleLbl="sibTrans2D1" presStyleIdx="2" presStyleCnt="3"/>
      <dgm:spPr/>
      <dgm:t>
        <a:bodyPr/>
        <a:lstStyle/>
        <a:p>
          <a:endParaRPr lang="en-GB"/>
        </a:p>
      </dgm:t>
    </dgm:pt>
  </dgm:ptLst>
  <dgm:cxnLst>
    <dgm:cxn modelId="{84EC0ADA-A98C-49A9-A161-31B53945B0A6}" type="presOf" srcId="{CAB86824-AE25-498E-AF9D-A9DB8FF19BC6}" destId="{8A1DE10F-A786-462F-943C-A9BC40656587}" srcOrd="0" destOrd="0" presId="urn:microsoft.com/office/officeart/2005/8/layout/gear1"/>
    <dgm:cxn modelId="{C7F5BD59-FAE4-49A6-8CDE-C0F942C043D1}" type="presOf" srcId="{A44A69DD-60BD-4255-8A39-37DC1C3E5766}" destId="{F96B28D4-549F-4328-A8DC-AB425CA2BA66}" srcOrd="1" destOrd="0" presId="urn:microsoft.com/office/officeart/2005/8/layout/gear1"/>
    <dgm:cxn modelId="{A29837F2-C953-4664-834A-16B7484B42FC}" type="presOf" srcId="{BB4B6989-7764-4964-A0BB-CE13EEDCA2CD}" destId="{404BEAD4-D15D-40F7-A344-4B1AD77E7627}" srcOrd="0" destOrd="0" presId="urn:microsoft.com/office/officeart/2005/8/layout/gear1"/>
    <dgm:cxn modelId="{26A16323-ED28-43DF-BDB7-0DA237A294F3}" type="presOf" srcId="{A44A69DD-60BD-4255-8A39-37DC1C3E5766}" destId="{7447F4F0-74B9-4EA7-9ADA-6C6B8ACDC7D4}" srcOrd="0" destOrd="0" presId="urn:microsoft.com/office/officeart/2005/8/layout/gear1"/>
    <dgm:cxn modelId="{16D71BC0-3C31-4D3A-B9D6-F00F70C7CF4D}" type="presOf" srcId="{9637E725-1E57-41B0-BE6E-22654C36599F}" destId="{1249D00A-EAC5-429D-B387-2C84EC5397CC}" srcOrd="1" destOrd="0" presId="urn:microsoft.com/office/officeart/2005/8/layout/gear1"/>
    <dgm:cxn modelId="{486D2638-C914-4A03-B492-C9482942614E}" type="presOf" srcId="{3C8A3289-B636-48CF-971C-887121CADC7C}" destId="{E2AFB3E8-261E-403D-A4CB-F559DD576B84}" srcOrd="0" destOrd="0" presId="urn:microsoft.com/office/officeart/2005/8/layout/gear1"/>
    <dgm:cxn modelId="{975514EB-7787-4E7C-965D-7A8C657A91EC}" srcId="{FD3A4F29-A641-4CC5-9607-5E49B7C39F1C}" destId="{9637E725-1E57-41B0-BE6E-22654C36599F}" srcOrd="1" destOrd="0" parTransId="{585925D1-92AA-4B1C-ABEB-75CD2BE94F73}" sibTransId="{3C8A3289-B636-48CF-971C-887121CADC7C}"/>
    <dgm:cxn modelId="{2790339E-0FD1-47F7-852A-DA3243EB55B1}" type="presOf" srcId="{997BF985-2C06-43AB-9CB5-312B2FB4E9E4}" destId="{128881E0-E216-42F1-AE1D-C7313CCC006E}" srcOrd="1" destOrd="0" presId="urn:microsoft.com/office/officeart/2005/8/layout/gear1"/>
    <dgm:cxn modelId="{4CEE3049-4067-47BC-AF73-5AE38C3DD4AE}" type="presOf" srcId="{A44A69DD-60BD-4255-8A39-37DC1C3E5766}" destId="{0A551C5C-C7F2-4C14-8F8A-64C5B4622EED}" srcOrd="3" destOrd="0" presId="urn:microsoft.com/office/officeart/2005/8/layout/gear1"/>
    <dgm:cxn modelId="{7907A22B-4A10-4958-8EE1-7B5198000532}" type="presOf" srcId="{9637E725-1E57-41B0-BE6E-22654C36599F}" destId="{805FED12-8344-423B-8757-E077084C3F34}" srcOrd="0" destOrd="0" presId="urn:microsoft.com/office/officeart/2005/8/layout/gear1"/>
    <dgm:cxn modelId="{B6A732BB-91A3-44C0-B68F-ACD8712E66EE}" type="presOf" srcId="{A44A69DD-60BD-4255-8A39-37DC1C3E5766}" destId="{355E080F-78BF-4C85-A865-57546284ECD7}" srcOrd="2" destOrd="0" presId="urn:microsoft.com/office/officeart/2005/8/layout/gear1"/>
    <dgm:cxn modelId="{348FADB2-5DBE-47D5-BEE7-4647B49F81C6}" srcId="{FD3A4F29-A641-4CC5-9607-5E49B7C39F1C}" destId="{A44A69DD-60BD-4255-8A39-37DC1C3E5766}" srcOrd="2" destOrd="0" parTransId="{5BFB91A3-ACFF-42AE-9028-F803639EC5DC}" sibTransId="{CAB86824-AE25-498E-AF9D-A9DB8FF19BC6}"/>
    <dgm:cxn modelId="{92B0F85A-AFF2-4734-96FA-FB1D657F6134}" type="presOf" srcId="{9637E725-1E57-41B0-BE6E-22654C36599F}" destId="{007F72FA-AB33-4565-B639-9186CEF6D7CD}" srcOrd="2" destOrd="0" presId="urn:microsoft.com/office/officeart/2005/8/layout/gear1"/>
    <dgm:cxn modelId="{2D655621-1617-43C6-B64E-AFD561D9490D}" type="presOf" srcId="{FD3A4F29-A641-4CC5-9607-5E49B7C39F1C}" destId="{DA4C6DD5-3028-43BE-B5DA-16B698AE4947}" srcOrd="0" destOrd="0" presId="urn:microsoft.com/office/officeart/2005/8/layout/gear1"/>
    <dgm:cxn modelId="{4B320594-644E-4AA7-9450-F54D08E58981}" type="presOf" srcId="{997BF985-2C06-43AB-9CB5-312B2FB4E9E4}" destId="{AAF06362-A856-469B-9835-7F66F4E73B07}" srcOrd="2" destOrd="0" presId="urn:microsoft.com/office/officeart/2005/8/layout/gear1"/>
    <dgm:cxn modelId="{E0A48F56-2334-4AC0-997B-66A9537FF2FF}" srcId="{FD3A4F29-A641-4CC5-9607-5E49B7C39F1C}" destId="{997BF985-2C06-43AB-9CB5-312B2FB4E9E4}" srcOrd="0" destOrd="0" parTransId="{6E6564E9-DB9A-4EE3-B89A-5BDD9730EDB9}" sibTransId="{BB4B6989-7764-4964-A0BB-CE13EEDCA2CD}"/>
    <dgm:cxn modelId="{C95CEF51-5ED5-4869-A32D-B21683246181}" type="presOf" srcId="{997BF985-2C06-43AB-9CB5-312B2FB4E9E4}" destId="{D12036FB-EDF0-4CF7-9C25-EE63C5C19291}" srcOrd="0" destOrd="0" presId="urn:microsoft.com/office/officeart/2005/8/layout/gear1"/>
    <dgm:cxn modelId="{0C743117-43A4-406B-9B95-A0517CC7017E}" type="presParOf" srcId="{DA4C6DD5-3028-43BE-B5DA-16B698AE4947}" destId="{D12036FB-EDF0-4CF7-9C25-EE63C5C19291}" srcOrd="0" destOrd="0" presId="urn:microsoft.com/office/officeart/2005/8/layout/gear1"/>
    <dgm:cxn modelId="{ABEA1A46-4BF4-4269-986C-4B4D9495E025}" type="presParOf" srcId="{DA4C6DD5-3028-43BE-B5DA-16B698AE4947}" destId="{128881E0-E216-42F1-AE1D-C7313CCC006E}" srcOrd="1" destOrd="0" presId="urn:microsoft.com/office/officeart/2005/8/layout/gear1"/>
    <dgm:cxn modelId="{2D15939B-CB4B-4D3C-A875-395C658AAEAA}" type="presParOf" srcId="{DA4C6DD5-3028-43BE-B5DA-16B698AE4947}" destId="{AAF06362-A856-469B-9835-7F66F4E73B07}" srcOrd="2" destOrd="0" presId="urn:microsoft.com/office/officeart/2005/8/layout/gear1"/>
    <dgm:cxn modelId="{7DC1B7DD-E699-4D03-8250-EF2D62F7F7CD}" type="presParOf" srcId="{DA4C6DD5-3028-43BE-B5DA-16B698AE4947}" destId="{805FED12-8344-423B-8757-E077084C3F34}" srcOrd="3" destOrd="0" presId="urn:microsoft.com/office/officeart/2005/8/layout/gear1"/>
    <dgm:cxn modelId="{7B051E8C-187A-4D78-9CCA-D3540A475B31}" type="presParOf" srcId="{DA4C6DD5-3028-43BE-B5DA-16B698AE4947}" destId="{1249D00A-EAC5-429D-B387-2C84EC5397CC}" srcOrd="4" destOrd="0" presId="urn:microsoft.com/office/officeart/2005/8/layout/gear1"/>
    <dgm:cxn modelId="{A3488C0D-3EC6-44BB-A825-E4551E52BAE3}" type="presParOf" srcId="{DA4C6DD5-3028-43BE-B5DA-16B698AE4947}" destId="{007F72FA-AB33-4565-B639-9186CEF6D7CD}" srcOrd="5" destOrd="0" presId="urn:microsoft.com/office/officeart/2005/8/layout/gear1"/>
    <dgm:cxn modelId="{0715EF7A-51C4-4CF6-8D13-649A1C37489D}" type="presParOf" srcId="{DA4C6DD5-3028-43BE-B5DA-16B698AE4947}" destId="{7447F4F0-74B9-4EA7-9ADA-6C6B8ACDC7D4}" srcOrd="6" destOrd="0" presId="urn:microsoft.com/office/officeart/2005/8/layout/gear1"/>
    <dgm:cxn modelId="{12288C85-2328-47DA-BBBD-207E43073BF4}" type="presParOf" srcId="{DA4C6DD5-3028-43BE-B5DA-16B698AE4947}" destId="{F96B28D4-549F-4328-A8DC-AB425CA2BA66}" srcOrd="7" destOrd="0" presId="urn:microsoft.com/office/officeart/2005/8/layout/gear1"/>
    <dgm:cxn modelId="{C392C6C1-7DFC-444B-95ED-3850875AF699}" type="presParOf" srcId="{DA4C6DD5-3028-43BE-B5DA-16B698AE4947}" destId="{355E080F-78BF-4C85-A865-57546284ECD7}" srcOrd="8" destOrd="0" presId="urn:microsoft.com/office/officeart/2005/8/layout/gear1"/>
    <dgm:cxn modelId="{210C91F0-07F7-460E-987D-2766E78631D3}" type="presParOf" srcId="{DA4C6DD5-3028-43BE-B5DA-16B698AE4947}" destId="{0A551C5C-C7F2-4C14-8F8A-64C5B4622EED}" srcOrd="9" destOrd="0" presId="urn:microsoft.com/office/officeart/2005/8/layout/gear1"/>
    <dgm:cxn modelId="{C4C38484-7B90-42DA-A153-9888777ACAC3}" type="presParOf" srcId="{DA4C6DD5-3028-43BE-B5DA-16B698AE4947}" destId="{404BEAD4-D15D-40F7-A344-4B1AD77E7627}" srcOrd="10" destOrd="0" presId="urn:microsoft.com/office/officeart/2005/8/layout/gear1"/>
    <dgm:cxn modelId="{5C3BF8A4-FFCD-4BDB-8828-1313613697C0}" type="presParOf" srcId="{DA4C6DD5-3028-43BE-B5DA-16B698AE4947}" destId="{E2AFB3E8-261E-403D-A4CB-F559DD576B84}" srcOrd="11" destOrd="0" presId="urn:microsoft.com/office/officeart/2005/8/layout/gear1"/>
    <dgm:cxn modelId="{E143E010-36D1-478F-B9B9-1FCE682B8578}" type="presParOf" srcId="{DA4C6DD5-3028-43BE-B5DA-16B698AE4947}" destId="{8A1DE10F-A786-462F-943C-A9BC40656587}"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7A3193-6CC1-453A-8525-EEC5A6279265}" type="doc">
      <dgm:prSet loTypeId="urn:microsoft.com/office/officeart/2005/8/layout/pyramid1" loCatId="pyramid" qsTypeId="urn:microsoft.com/office/officeart/2005/8/quickstyle/simple1" qsCatId="simple" csTypeId="urn:microsoft.com/office/officeart/2005/8/colors/colorful5" csCatId="colorful" phldr="1"/>
      <dgm:spPr/>
    </dgm:pt>
    <dgm:pt modelId="{C94716E5-BA18-48BC-97A5-DCE554D98801}">
      <dgm:prSet phldrT="[Text]"/>
      <dgm:spPr/>
      <dgm:t>
        <a:bodyPr/>
        <a:lstStyle/>
        <a:p>
          <a:endParaRPr lang="en-GB" altLang="en-US" b="1" dirty="0" smtClean="0">
            <a:solidFill>
              <a:srgbClr val="002060"/>
            </a:solidFill>
            <a:latin typeface="Calibri" panose="020F0502020204030204" pitchFamily="34" charset="0"/>
          </a:endParaRPr>
        </a:p>
        <a:p>
          <a:r>
            <a:rPr lang="en-GB" altLang="en-US" b="1" noProof="0" dirty="0" smtClean="0">
              <a:solidFill>
                <a:srgbClr val="002060"/>
              </a:solidFill>
              <a:latin typeface="Calibri" panose="020F0502020204030204" pitchFamily="34" charset="0"/>
            </a:rPr>
            <a:t>Reporting </a:t>
          </a:r>
          <a:br>
            <a:rPr lang="en-GB" altLang="en-US" b="1" noProof="0" dirty="0" smtClean="0">
              <a:solidFill>
                <a:srgbClr val="002060"/>
              </a:solidFill>
              <a:latin typeface="Calibri" panose="020F0502020204030204" pitchFamily="34" charset="0"/>
            </a:rPr>
          </a:br>
          <a:r>
            <a:rPr lang="en-GB" altLang="en-US" b="1" noProof="0" dirty="0" smtClean="0">
              <a:solidFill>
                <a:srgbClr val="002060"/>
              </a:solidFill>
              <a:latin typeface="Calibri" panose="020F0502020204030204" pitchFamily="34" charset="0"/>
            </a:rPr>
            <a:t>data sets</a:t>
          </a:r>
          <a:endParaRPr lang="en-GB" b="1" noProof="0" dirty="0">
            <a:solidFill>
              <a:srgbClr val="002060"/>
            </a:solidFill>
            <a:latin typeface="Calibri" panose="020F0502020204030204" pitchFamily="34" charset="0"/>
          </a:endParaRPr>
        </a:p>
      </dgm:t>
    </dgm:pt>
    <dgm:pt modelId="{6945D7AA-FD03-4DAD-AF3B-06386FC25D1A}" type="parTrans" cxnId="{F2F755A3-74B2-4E3A-A4C2-936E523DFD90}">
      <dgm:prSet/>
      <dgm:spPr/>
      <dgm:t>
        <a:bodyPr/>
        <a:lstStyle/>
        <a:p>
          <a:endParaRPr lang="en-GB">
            <a:latin typeface="Calibri" panose="020F0502020204030204" pitchFamily="34" charset="0"/>
          </a:endParaRPr>
        </a:p>
      </dgm:t>
    </dgm:pt>
    <dgm:pt modelId="{0A161EDC-68AD-4796-B012-241BCBDB3A31}" type="sibTrans" cxnId="{F2F755A3-74B2-4E3A-A4C2-936E523DFD90}">
      <dgm:prSet/>
      <dgm:spPr/>
      <dgm:t>
        <a:bodyPr/>
        <a:lstStyle/>
        <a:p>
          <a:endParaRPr lang="en-GB">
            <a:latin typeface="Calibri" panose="020F0502020204030204" pitchFamily="34" charset="0"/>
          </a:endParaRPr>
        </a:p>
      </dgm:t>
    </dgm:pt>
    <dgm:pt modelId="{CBAA70B4-92C4-4065-8DAE-DA8DAE112138}">
      <dgm:prSet phldrT="[Text]"/>
      <dgm:spPr/>
      <dgm:t>
        <a:bodyPr/>
        <a:lstStyle/>
        <a:p>
          <a:r>
            <a:rPr lang="en-GB" b="1" noProof="0" dirty="0" smtClean="0">
              <a:solidFill>
                <a:srgbClr val="002060"/>
              </a:solidFill>
              <a:latin typeface="Calibri" panose="020F0502020204030204" pitchFamily="34" charset="0"/>
            </a:rPr>
            <a:t>Basic INSPIRE data sets</a:t>
          </a:r>
          <a:endParaRPr lang="en-GB" b="1" noProof="0" dirty="0">
            <a:solidFill>
              <a:srgbClr val="002060"/>
            </a:solidFill>
            <a:latin typeface="Calibri" panose="020F0502020204030204" pitchFamily="34" charset="0"/>
          </a:endParaRPr>
        </a:p>
      </dgm:t>
    </dgm:pt>
    <dgm:pt modelId="{DBAFDC66-60E7-40B1-BB1E-7F8B5E18893B}" type="parTrans" cxnId="{E5E4C7ED-ADD3-43EB-BAB4-90EBD8FB4B41}">
      <dgm:prSet/>
      <dgm:spPr/>
      <dgm:t>
        <a:bodyPr/>
        <a:lstStyle/>
        <a:p>
          <a:endParaRPr lang="en-GB">
            <a:latin typeface="Calibri" panose="020F0502020204030204" pitchFamily="34" charset="0"/>
          </a:endParaRPr>
        </a:p>
      </dgm:t>
    </dgm:pt>
    <dgm:pt modelId="{C4B549E6-1D82-47D8-8744-9557A31C6C41}" type="sibTrans" cxnId="{E5E4C7ED-ADD3-43EB-BAB4-90EBD8FB4B41}">
      <dgm:prSet/>
      <dgm:spPr/>
      <dgm:t>
        <a:bodyPr/>
        <a:lstStyle/>
        <a:p>
          <a:endParaRPr lang="en-GB">
            <a:latin typeface="Calibri" panose="020F0502020204030204" pitchFamily="34" charset="0"/>
          </a:endParaRPr>
        </a:p>
      </dgm:t>
    </dgm:pt>
    <dgm:pt modelId="{6C8188AE-1B0A-4A43-B78D-E6BA99349F50}">
      <dgm:prSet phldrT="[Text]"/>
      <dgm:spPr>
        <a:solidFill>
          <a:schemeClr val="accent2">
            <a:lumMod val="40000"/>
            <a:lumOff val="60000"/>
          </a:schemeClr>
        </a:solidFill>
      </dgm:spPr>
      <dgm:t>
        <a:bodyPr/>
        <a:lstStyle/>
        <a:p>
          <a:r>
            <a:rPr lang="en-GB" b="1" noProof="0" dirty="0" smtClean="0">
              <a:solidFill>
                <a:srgbClr val="002060"/>
              </a:solidFill>
              <a:latin typeface="Calibri" panose="020F0502020204030204" pitchFamily="34" charset="0"/>
            </a:rPr>
            <a:t>Data sets needed to produce reported data</a:t>
          </a:r>
          <a:endParaRPr lang="en-GB" b="1" noProof="0" dirty="0">
            <a:solidFill>
              <a:srgbClr val="002060"/>
            </a:solidFill>
            <a:latin typeface="Calibri" panose="020F0502020204030204" pitchFamily="34" charset="0"/>
          </a:endParaRPr>
        </a:p>
      </dgm:t>
    </dgm:pt>
    <dgm:pt modelId="{39D89D0D-4BF7-46B1-A5AD-D61BEAAFB6BB}" type="parTrans" cxnId="{D0C6250C-52C8-4CCB-ADEB-555596D7397C}">
      <dgm:prSet/>
      <dgm:spPr/>
      <dgm:t>
        <a:bodyPr/>
        <a:lstStyle/>
        <a:p>
          <a:endParaRPr lang="en-GB">
            <a:latin typeface="Calibri" panose="020F0502020204030204" pitchFamily="34" charset="0"/>
          </a:endParaRPr>
        </a:p>
      </dgm:t>
    </dgm:pt>
    <dgm:pt modelId="{3F3BC6D5-3B90-46B0-B194-203394897244}" type="sibTrans" cxnId="{D0C6250C-52C8-4CCB-ADEB-555596D7397C}">
      <dgm:prSet/>
      <dgm:spPr/>
      <dgm:t>
        <a:bodyPr/>
        <a:lstStyle/>
        <a:p>
          <a:endParaRPr lang="en-GB">
            <a:latin typeface="Calibri" panose="020F0502020204030204" pitchFamily="34" charset="0"/>
          </a:endParaRPr>
        </a:p>
      </dgm:t>
    </dgm:pt>
    <dgm:pt modelId="{B9017C0C-012C-4C9F-8691-64A902E40C2B}">
      <dgm:prSet phldrT="[Text]"/>
      <dgm:spPr/>
      <dgm:t>
        <a:bodyPr/>
        <a:lstStyle/>
        <a:p>
          <a:r>
            <a:rPr lang="en-GB" b="1" noProof="0" dirty="0" smtClean="0">
              <a:solidFill>
                <a:srgbClr val="002060"/>
              </a:solidFill>
              <a:latin typeface="Calibri" panose="020F0502020204030204" pitchFamily="34" charset="0"/>
            </a:rPr>
            <a:t>Data sets  needed for implementation </a:t>
          </a:r>
          <a:br>
            <a:rPr lang="en-GB" b="1" noProof="0" dirty="0" smtClean="0">
              <a:solidFill>
                <a:srgbClr val="002060"/>
              </a:solidFill>
              <a:latin typeface="Calibri" panose="020F0502020204030204" pitchFamily="34" charset="0"/>
            </a:rPr>
          </a:br>
          <a:r>
            <a:rPr lang="en-GB" b="1" noProof="0" dirty="0" smtClean="0">
              <a:solidFill>
                <a:srgbClr val="002060"/>
              </a:solidFill>
              <a:latin typeface="Calibri" panose="020F0502020204030204" pitchFamily="34" charset="0"/>
            </a:rPr>
            <a:t>(directly or indirectly)</a:t>
          </a:r>
          <a:endParaRPr lang="en-GB" b="1" noProof="0" dirty="0">
            <a:solidFill>
              <a:srgbClr val="002060"/>
            </a:solidFill>
            <a:latin typeface="Calibri" panose="020F0502020204030204" pitchFamily="34" charset="0"/>
          </a:endParaRPr>
        </a:p>
      </dgm:t>
    </dgm:pt>
    <dgm:pt modelId="{DFA23420-7624-4B83-A630-AE5EA43E7C73}" type="parTrans" cxnId="{76C1D4F5-3E87-4C4F-8807-A9A171A4AD09}">
      <dgm:prSet/>
      <dgm:spPr/>
      <dgm:t>
        <a:bodyPr/>
        <a:lstStyle/>
        <a:p>
          <a:endParaRPr lang="en-GB"/>
        </a:p>
      </dgm:t>
    </dgm:pt>
    <dgm:pt modelId="{08458E44-9911-48EB-A8AC-1413BB10BC3B}" type="sibTrans" cxnId="{76C1D4F5-3E87-4C4F-8807-A9A171A4AD09}">
      <dgm:prSet/>
      <dgm:spPr/>
      <dgm:t>
        <a:bodyPr/>
        <a:lstStyle/>
        <a:p>
          <a:endParaRPr lang="en-GB"/>
        </a:p>
      </dgm:t>
    </dgm:pt>
    <dgm:pt modelId="{7BA29082-7E57-4CA2-A857-88A9F888BE0D}" type="pres">
      <dgm:prSet presAssocID="{E17A3193-6CC1-453A-8525-EEC5A6279265}" presName="Name0" presStyleCnt="0">
        <dgm:presLayoutVars>
          <dgm:dir/>
          <dgm:animLvl val="lvl"/>
          <dgm:resizeHandles val="exact"/>
        </dgm:presLayoutVars>
      </dgm:prSet>
      <dgm:spPr/>
    </dgm:pt>
    <dgm:pt modelId="{17AB3DD0-31BA-4B0D-9D38-26AC6F58D671}" type="pres">
      <dgm:prSet presAssocID="{C94716E5-BA18-48BC-97A5-DCE554D98801}" presName="Name8" presStyleCnt="0"/>
      <dgm:spPr/>
    </dgm:pt>
    <dgm:pt modelId="{F7CE4AAE-D947-4DAF-B5AD-E6A12FC5BEC6}" type="pres">
      <dgm:prSet presAssocID="{C94716E5-BA18-48BC-97A5-DCE554D98801}" presName="level" presStyleLbl="node1" presStyleIdx="0" presStyleCnt="4">
        <dgm:presLayoutVars>
          <dgm:chMax val="1"/>
          <dgm:bulletEnabled val="1"/>
        </dgm:presLayoutVars>
      </dgm:prSet>
      <dgm:spPr/>
      <dgm:t>
        <a:bodyPr/>
        <a:lstStyle/>
        <a:p>
          <a:endParaRPr lang="en-GB"/>
        </a:p>
      </dgm:t>
    </dgm:pt>
    <dgm:pt modelId="{8493E7B6-258E-4CA8-B952-B378BA6587F8}" type="pres">
      <dgm:prSet presAssocID="{C94716E5-BA18-48BC-97A5-DCE554D98801}" presName="levelTx" presStyleLbl="revTx" presStyleIdx="0" presStyleCnt="0">
        <dgm:presLayoutVars>
          <dgm:chMax val="1"/>
          <dgm:bulletEnabled val="1"/>
        </dgm:presLayoutVars>
      </dgm:prSet>
      <dgm:spPr/>
      <dgm:t>
        <a:bodyPr/>
        <a:lstStyle/>
        <a:p>
          <a:endParaRPr lang="en-GB"/>
        </a:p>
      </dgm:t>
    </dgm:pt>
    <dgm:pt modelId="{7F1EFE02-CA92-4512-AA4D-545C7CF71165}" type="pres">
      <dgm:prSet presAssocID="{6C8188AE-1B0A-4A43-B78D-E6BA99349F50}" presName="Name8" presStyleCnt="0"/>
      <dgm:spPr/>
    </dgm:pt>
    <dgm:pt modelId="{A26C4440-F2B0-4860-B990-82E46A93CD06}" type="pres">
      <dgm:prSet presAssocID="{6C8188AE-1B0A-4A43-B78D-E6BA99349F50}" presName="level" presStyleLbl="node1" presStyleIdx="1" presStyleCnt="4" custScaleY="75916" custLinFactNeighborX="1001" custLinFactNeighborY="-1845">
        <dgm:presLayoutVars>
          <dgm:chMax val="1"/>
          <dgm:bulletEnabled val="1"/>
        </dgm:presLayoutVars>
      </dgm:prSet>
      <dgm:spPr/>
      <dgm:t>
        <a:bodyPr/>
        <a:lstStyle/>
        <a:p>
          <a:endParaRPr lang="en-GB"/>
        </a:p>
      </dgm:t>
    </dgm:pt>
    <dgm:pt modelId="{79B7A842-3203-4F77-9C5E-80BB9AD6F611}" type="pres">
      <dgm:prSet presAssocID="{6C8188AE-1B0A-4A43-B78D-E6BA99349F50}" presName="levelTx" presStyleLbl="revTx" presStyleIdx="0" presStyleCnt="0">
        <dgm:presLayoutVars>
          <dgm:chMax val="1"/>
          <dgm:bulletEnabled val="1"/>
        </dgm:presLayoutVars>
      </dgm:prSet>
      <dgm:spPr/>
      <dgm:t>
        <a:bodyPr/>
        <a:lstStyle/>
        <a:p>
          <a:endParaRPr lang="en-GB"/>
        </a:p>
      </dgm:t>
    </dgm:pt>
    <dgm:pt modelId="{AE669605-3CC3-43ED-9F4B-D2273552B33B}" type="pres">
      <dgm:prSet presAssocID="{B9017C0C-012C-4C9F-8691-64A902E40C2B}" presName="Name8" presStyleCnt="0"/>
      <dgm:spPr/>
    </dgm:pt>
    <dgm:pt modelId="{80BB2D35-173D-4629-A7F7-22200DB10FB0}" type="pres">
      <dgm:prSet presAssocID="{B9017C0C-012C-4C9F-8691-64A902E40C2B}" presName="level" presStyleLbl="node1" presStyleIdx="2" presStyleCnt="4" custScaleY="54727">
        <dgm:presLayoutVars>
          <dgm:chMax val="1"/>
          <dgm:bulletEnabled val="1"/>
        </dgm:presLayoutVars>
      </dgm:prSet>
      <dgm:spPr/>
      <dgm:t>
        <a:bodyPr/>
        <a:lstStyle/>
        <a:p>
          <a:endParaRPr lang="en-GB"/>
        </a:p>
      </dgm:t>
    </dgm:pt>
    <dgm:pt modelId="{213B7F82-3B01-444D-B483-752B6EA9FC10}" type="pres">
      <dgm:prSet presAssocID="{B9017C0C-012C-4C9F-8691-64A902E40C2B}" presName="levelTx" presStyleLbl="revTx" presStyleIdx="0" presStyleCnt="0">
        <dgm:presLayoutVars>
          <dgm:chMax val="1"/>
          <dgm:bulletEnabled val="1"/>
        </dgm:presLayoutVars>
      </dgm:prSet>
      <dgm:spPr/>
      <dgm:t>
        <a:bodyPr/>
        <a:lstStyle/>
        <a:p>
          <a:endParaRPr lang="en-GB"/>
        </a:p>
      </dgm:t>
    </dgm:pt>
    <dgm:pt modelId="{0FC5D683-6C63-43C4-AA75-EB90FABF20B7}" type="pres">
      <dgm:prSet presAssocID="{CBAA70B4-92C4-4065-8DAE-DA8DAE112138}" presName="Name8" presStyleCnt="0"/>
      <dgm:spPr/>
    </dgm:pt>
    <dgm:pt modelId="{AF8B1EB1-38F1-4313-BCC5-2A752CD57270}" type="pres">
      <dgm:prSet presAssocID="{CBAA70B4-92C4-4065-8DAE-DA8DAE112138}" presName="level" presStyleLbl="node1" presStyleIdx="3" presStyleCnt="4" custScaleY="62607">
        <dgm:presLayoutVars>
          <dgm:chMax val="1"/>
          <dgm:bulletEnabled val="1"/>
        </dgm:presLayoutVars>
      </dgm:prSet>
      <dgm:spPr/>
      <dgm:t>
        <a:bodyPr/>
        <a:lstStyle/>
        <a:p>
          <a:endParaRPr lang="en-GB"/>
        </a:p>
      </dgm:t>
    </dgm:pt>
    <dgm:pt modelId="{0EE6C865-6A16-4BBD-AF7F-936A39E293DB}" type="pres">
      <dgm:prSet presAssocID="{CBAA70B4-92C4-4065-8DAE-DA8DAE112138}" presName="levelTx" presStyleLbl="revTx" presStyleIdx="0" presStyleCnt="0">
        <dgm:presLayoutVars>
          <dgm:chMax val="1"/>
          <dgm:bulletEnabled val="1"/>
        </dgm:presLayoutVars>
      </dgm:prSet>
      <dgm:spPr/>
      <dgm:t>
        <a:bodyPr/>
        <a:lstStyle/>
        <a:p>
          <a:endParaRPr lang="en-GB"/>
        </a:p>
      </dgm:t>
    </dgm:pt>
  </dgm:ptLst>
  <dgm:cxnLst>
    <dgm:cxn modelId="{296B15A4-4541-480C-B840-B78C6929C3E2}" type="presOf" srcId="{B9017C0C-012C-4C9F-8691-64A902E40C2B}" destId="{80BB2D35-173D-4629-A7F7-22200DB10FB0}" srcOrd="0" destOrd="0" presId="urn:microsoft.com/office/officeart/2005/8/layout/pyramid1"/>
    <dgm:cxn modelId="{37765161-76B3-4A85-85FA-CA838CFD59FA}" type="presOf" srcId="{E17A3193-6CC1-453A-8525-EEC5A6279265}" destId="{7BA29082-7E57-4CA2-A857-88A9F888BE0D}" srcOrd="0" destOrd="0" presId="urn:microsoft.com/office/officeart/2005/8/layout/pyramid1"/>
    <dgm:cxn modelId="{D0C6250C-52C8-4CCB-ADEB-555596D7397C}" srcId="{E17A3193-6CC1-453A-8525-EEC5A6279265}" destId="{6C8188AE-1B0A-4A43-B78D-E6BA99349F50}" srcOrd="1" destOrd="0" parTransId="{39D89D0D-4BF7-46B1-A5AD-D61BEAAFB6BB}" sibTransId="{3F3BC6D5-3B90-46B0-B194-203394897244}"/>
    <dgm:cxn modelId="{BF6A9E90-D210-45A0-B305-DA9BEB687196}" type="presOf" srcId="{6C8188AE-1B0A-4A43-B78D-E6BA99349F50}" destId="{A26C4440-F2B0-4860-B990-82E46A93CD06}" srcOrd="0" destOrd="0" presId="urn:microsoft.com/office/officeart/2005/8/layout/pyramid1"/>
    <dgm:cxn modelId="{1151EE58-ED7F-456E-B03C-22363077B8B5}" type="presOf" srcId="{C94716E5-BA18-48BC-97A5-DCE554D98801}" destId="{8493E7B6-258E-4CA8-B952-B378BA6587F8}" srcOrd="1" destOrd="0" presId="urn:microsoft.com/office/officeart/2005/8/layout/pyramid1"/>
    <dgm:cxn modelId="{753449D6-9B7F-47B5-9276-8D634693C1A6}" type="presOf" srcId="{B9017C0C-012C-4C9F-8691-64A902E40C2B}" destId="{213B7F82-3B01-444D-B483-752B6EA9FC10}" srcOrd="1" destOrd="0" presId="urn:microsoft.com/office/officeart/2005/8/layout/pyramid1"/>
    <dgm:cxn modelId="{0C02852A-9F51-4083-8D72-0DA76A127064}" type="presOf" srcId="{C94716E5-BA18-48BC-97A5-DCE554D98801}" destId="{F7CE4AAE-D947-4DAF-B5AD-E6A12FC5BEC6}" srcOrd="0" destOrd="0" presId="urn:microsoft.com/office/officeart/2005/8/layout/pyramid1"/>
    <dgm:cxn modelId="{F2F755A3-74B2-4E3A-A4C2-936E523DFD90}" srcId="{E17A3193-6CC1-453A-8525-EEC5A6279265}" destId="{C94716E5-BA18-48BC-97A5-DCE554D98801}" srcOrd="0" destOrd="0" parTransId="{6945D7AA-FD03-4DAD-AF3B-06386FC25D1A}" sibTransId="{0A161EDC-68AD-4796-B012-241BCBDB3A31}"/>
    <dgm:cxn modelId="{76C1D4F5-3E87-4C4F-8807-A9A171A4AD09}" srcId="{E17A3193-6CC1-453A-8525-EEC5A6279265}" destId="{B9017C0C-012C-4C9F-8691-64A902E40C2B}" srcOrd="2" destOrd="0" parTransId="{DFA23420-7624-4B83-A630-AE5EA43E7C73}" sibTransId="{08458E44-9911-48EB-A8AC-1413BB10BC3B}"/>
    <dgm:cxn modelId="{50FA95BD-43E2-47B9-8334-95222966EC4D}" type="presOf" srcId="{6C8188AE-1B0A-4A43-B78D-E6BA99349F50}" destId="{79B7A842-3203-4F77-9C5E-80BB9AD6F611}" srcOrd="1" destOrd="0" presId="urn:microsoft.com/office/officeart/2005/8/layout/pyramid1"/>
    <dgm:cxn modelId="{582F19AC-B3A6-4C7F-ADD9-56D853EC82FA}" type="presOf" srcId="{CBAA70B4-92C4-4065-8DAE-DA8DAE112138}" destId="{0EE6C865-6A16-4BBD-AF7F-936A39E293DB}" srcOrd="1" destOrd="0" presId="urn:microsoft.com/office/officeart/2005/8/layout/pyramid1"/>
    <dgm:cxn modelId="{E5E4C7ED-ADD3-43EB-BAB4-90EBD8FB4B41}" srcId="{E17A3193-6CC1-453A-8525-EEC5A6279265}" destId="{CBAA70B4-92C4-4065-8DAE-DA8DAE112138}" srcOrd="3" destOrd="0" parTransId="{DBAFDC66-60E7-40B1-BB1E-7F8B5E18893B}" sibTransId="{C4B549E6-1D82-47D8-8744-9557A31C6C41}"/>
    <dgm:cxn modelId="{88FBC4AD-B134-4426-BC87-F543E85827D9}" type="presOf" srcId="{CBAA70B4-92C4-4065-8DAE-DA8DAE112138}" destId="{AF8B1EB1-38F1-4313-BCC5-2A752CD57270}" srcOrd="0" destOrd="0" presId="urn:microsoft.com/office/officeart/2005/8/layout/pyramid1"/>
    <dgm:cxn modelId="{80194E6C-D2B5-4F3F-A5F4-562F5ABCED1E}" type="presParOf" srcId="{7BA29082-7E57-4CA2-A857-88A9F888BE0D}" destId="{17AB3DD0-31BA-4B0D-9D38-26AC6F58D671}" srcOrd="0" destOrd="0" presId="urn:microsoft.com/office/officeart/2005/8/layout/pyramid1"/>
    <dgm:cxn modelId="{7CE74904-6282-4675-9F7B-52784CFC7E06}" type="presParOf" srcId="{17AB3DD0-31BA-4B0D-9D38-26AC6F58D671}" destId="{F7CE4AAE-D947-4DAF-B5AD-E6A12FC5BEC6}" srcOrd="0" destOrd="0" presId="urn:microsoft.com/office/officeart/2005/8/layout/pyramid1"/>
    <dgm:cxn modelId="{DBA18E84-6912-46BD-B372-D92CB8A8D306}" type="presParOf" srcId="{17AB3DD0-31BA-4B0D-9D38-26AC6F58D671}" destId="{8493E7B6-258E-4CA8-B952-B378BA6587F8}" srcOrd="1" destOrd="0" presId="urn:microsoft.com/office/officeart/2005/8/layout/pyramid1"/>
    <dgm:cxn modelId="{8996AB8A-ADB7-4E6B-9DFD-BA5BE9F32F9D}" type="presParOf" srcId="{7BA29082-7E57-4CA2-A857-88A9F888BE0D}" destId="{7F1EFE02-CA92-4512-AA4D-545C7CF71165}" srcOrd="1" destOrd="0" presId="urn:microsoft.com/office/officeart/2005/8/layout/pyramid1"/>
    <dgm:cxn modelId="{6DF77279-5791-475F-A911-8E81E8FA287A}" type="presParOf" srcId="{7F1EFE02-CA92-4512-AA4D-545C7CF71165}" destId="{A26C4440-F2B0-4860-B990-82E46A93CD06}" srcOrd="0" destOrd="0" presId="urn:microsoft.com/office/officeart/2005/8/layout/pyramid1"/>
    <dgm:cxn modelId="{79D3B24E-8E71-4471-990C-FAF483945014}" type="presParOf" srcId="{7F1EFE02-CA92-4512-AA4D-545C7CF71165}" destId="{79B7A842-3203-4F77-9C5E-80BB9AD6F611}" srcOrd="1" destOrd="0" presId="urn:microsoft.com/office/officeart/2005/8/layout/pyramid1"/>
    <dgm:cxn modelId="{38ADECF0-FAEE-4F20-B27B-31E5C86E8335}" type="presParOf" srcId="{7BA29082-7E57-4CA2-A857-88A9F888BE0D}" destId="{AE669605-3CC3-43ED-9F4B-D2273552B33B}" srcOrd="2" destOrd="0" presId="urn:microsoft.com/office/officeart/2005/8/layout/pyramid1"/>
    <dgm:cxn modelId="{CBAA149F-230D-4CED-9972-789B6FA29338}" type="presParOf" srcId="{AE669605-3CC3-43ED-9F4B-D2273552B33B}" destId="{80BB2D35-173D-4629-A7F7-22200DB10FB0}" srcOrd="0" destOrd="0" presId="urn:microsoft.com/office/officeart/2005/8/layout/pyramid1"/>
    <dgm:cxn modelId="{7BFC54E6-62CC-4D36-939F-67A61D151229}" type="presParOf" srcId="{AE669605-3CC3-43ED-9F4B-D2273552B33B}" destId="{213B7F82-3B01-444D-B483-752B6EA9FC10}" srcOrd="1" destOrd="0" presId="urn:microsoft.com/office/officeart/2005/8/layout/pyramid1"/>
    <dgm:cxn modelId="{9A3631F4-11ED-4F41-AA0F-CFFCCC4DEA94}" type="presParOf" srcId="{7BA29082-7E57-4CA2-A857-88A9F888BE0D}" destId="{0FC5D683-6C63-43C4-AA75-EB90FABF20B7}" srcOrd="3" destOrd="0" presId="urn:microsoft.com/office/officeart/2005/8/layout/pyramid1"/>
    <dgm:cxn modelId="{CF4BDDE5-B25D-4282-AE0F-13391AF9F480}" type="presParOf" srcId="{0FC5D683-6C63-43C4-AA75-EB90FABF20B7}" destId="{AF8B1EB1-38F1-4313-BCC5-2A752CD57270}" srcOrd="0" destOrd="0" presId="urn:microsoft.com/office/officeart/2005/8/layout/pyramid1"/>
    <dgm:cxn modelId="{94DEB7F6-A765-4FAA-9A4F-24F7125E961E}" type="presParOf" srcId="{0FC5D683-6C63-43C4-AA75-EB90FABF20B7}" destId="{0EE6C865-6A16-4BBD-AF7F-936A39E293DB}"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2036FB-EDF0-4CF7-9C25-EE63C5C19291}">
      <dsp:nvSpPr>
        <dsp:cNvPr id="0" name=""/>
        <dsp:cNvSpPr/>
      </dsp:nvSpPr>
      <dsp:spPr>
        <a:xfrm>
          <a:off x="3546382" y="2372562"/>
          <a:ext cx="2899798" cy="2899798"/>
        </a:xfrm>
        <a:prstGeom prst="gear9">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de-DE" sz="1800" b="1" kern="1200" baseline="0" smtClean="0">
              <a:latin typeface="Calibri" panose="020F0502020204030204" pitchFamily="34" charset="0"/>
            </a:rPr>
            <a:t>Area 3: the content</a:t>
          </a:r>
          <a:endParaRPr lang="en-GB" sz="1800" b="1" kern="1200" baseline="0" dirty="0">
            <a:latin typeface="Calibri" panose="020F0502020204030204" pitchFamily="34" charset="0"/>
          </a:endParaRPr>
        </a:p>
      </dsp:txBody>
      <dsp:txXfrm>
        <a:off x="4129370" y="3051826"/>
        <a:ext cx="1733822" cy="1490556"/>
      </dsp:txXfrm>
    </dsp:sp>
    <dsp:sp modelId="{805FED12-8344-423B-8757-E077084C3F34}">
      <dsp:nvSpPr>
        <dsp:cNvPr id="0" name=""/>
        <dsp:cNvSpPr/>
      </dsp:nvSpPr>
      <dsp:spPr>
        <a:xfrm>
          <a:off x="1859226" y="1687155"/>
          <a:ext cx="2108944" cy="2108944"/>
        </a:xfrm>
        <a:prstGeom prst="gear6">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de-DE" sz="1800" b="1" kern="1200" dirty="0" smtClean="0">
              <a:latin typeface="Calibri" panose="020F0502020204030204" pitchFamily="34" charset="0"/>
            </a:rPr>
            <a:t>Area 2: </a:t>
          </a:r>
          <a:r>
            <a:rPr lang="de-DE" sz="1800" b="1" kern="1200" dirty="0" err="1" smtClean="0">
              <a:latin typeface="Calibri" panose="020F0502020204030204" pitchFamily="34" charset="0"/>
            </a:rPr>
            <a:t>the</a:t>
          </a:r>
          <a:r>
            <a:rPr lang="de-DE" sz="1800" b="1" kern="1200" dirty="0" smtClean="0">
              <a:latin typeface="Calibri" panose="020F0502020204030204" pitchFamily="34" charset="0"/>
            </a:rPr>
            <a:t> </a:t>
          </a:r>
          <a:r>
            <a:rPr lang="de-DE" sz="1800" b="1" kern="1200" dirty="0" err="1" smtClean="0">
              <a:latin typeface="Calibri" panose="020F0502020204030204" pitchFamily="34" charset="0"/>
            </a:rPr>
            <a:t>process</a:t>
          </a:r>
          <a:endParaRPr lang="en-GB" sz="1800" b="1" kern="1200" dirty="0">
            <a:latin typeface="Calibri" panose="020F0502020204030204" pitchFamily="34" charset="0"/>
          </a:endParaRPr>
        </a:p>
      </dsp:txBody>
      <dsp:txXfrm>
        <a:off x="2390159" y="2221297"/>
        <a:ext cx="1047078" cy="1040660"/>
      </dsp:txXfrm>
    </dsp:sp>
    <dsp:sp modelId="{7447F4F0-74B9-4EA7-9ADA-6C6B8ACDC7D4}">
      <dsp:nvSpPr>
        <dsp:cNvPr id="0" name=""/>
        <dsp:cNvSpPr/>
      </dsp:nvSpPr>
      <dsp:spPr>
        <a:xfrm rot="20700000">
          <a:off x="3040450" y="232199"/>
          <a:ext cx="2066334" cy="2066334"/>
        </a:xfrm>
        <a:prstGeom prst="gear6">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de-DE" sz="1800" b="1" kern="1200" dirty="0" smtClean="0">
              <a:latin typeface="Calibri" panose="020F0502020204030204" pitchFamily="34" charset="0"/>
            </a:rPr>
            <a:t>Area 1: the timing</a:t>
          </a:r>
          <a:endParaRPr lang="en-GB" sz="1800" b="1" kern="1200" dirty="0">
            <a:latin typeface="Calibri" panose="020F0502020204030204" pitchFamily="34" charset="0"/>
          </a:endParaRPr>
        </a:p>
      </dsp:txBody>
      <dsp:txXfrm rot="-20700000">
        <a:off x="3493658" y="685406"/>
        <a:ext cx="1159919" cy="1159919"/>
      </dsp:txXfrm>
    </dsp:sp>
    <dsp:sp modelId="{404BEAD4-D15D-40F7-A344-4B1AD77E7627}">
      <dsp:nvSpPr>
        <dsp:cNvPr id="0" name=""/>
        <dsp:cNvSpPr/>
      </dsp:nvSpPr>
      <dsp:spPr>
        <a:xfrm>
          <a:off x="3335423" y="1928120"/>
          <a:ext cx="3711741" cy="3711741"/>
        </a:xfrm>
        <a:prstGeom prst="circularArrow">
          <a:avLst>
            <a:gd name="adj1" fmla="val 4687"/>
            <a:gd name="adj2" fmla="val 299029"/>
            <a:gd name="adj3" fmla="val 2537045"/>
            <a:gd name="adj4" fmla="val 15817010"/>
            <a:gd name="adj5" fmla="val 5469"/>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2AFB3E8-261E-403D-A4CB-F559DD576B84}">
      <dsp:nvSpPr>
        <dsp:cNvPr id="0" name=""/>
        <dsp:cNvSpPr/>
      </dsp:nvSpPr>
      <dsp:spPr>
        <a:xfrm>
          <a:off x="1485736" y="1215899"/>
          <a:ext cx="2696812" cy="2696812"/>
        </a:xfrm>
        <a:prstGeom prst="leftCircularArrow">
          <a:avLst>
            <a:gd name="adj1" fmla="val 6452"/>
            <a:gd name="adj2" fmla="val 429999"/>
            <a:gd name="adj3" fmla="val 10489124"/>
            <a:gd name="adj4" fmla="val 14837806"/>
            <a:gd name="adj5" fmla="val 7527"/>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A1DE10F-A786-462F-943C-A9BC40656587}">
      <dsp:nvSpPr>
        <dsp:cNvPr id="0" name=""/>
        <dsp:cNvSpPr/>
      </dsp:nvSpPr>
      <dsp:spPr>
        <a:xfrm>
          <a:off x="2562486" y="-225032"/>
          <a:ext cx="2907706" cy="2907706"/>
        </a:xfrm>
        <a:prstGeom prst="circularArrow">
          <a:avLst>
            <a:gd name="adj1" fmla="val 5984"/>
            <a:gd name="adj2" fmla="val 394124"/>
            <a:gd name="adj3" fmla="val 13313824"/>
            <a:gd name="adj4" fmla="val 10508221"/>
            <a:gd name="adj5" fmla="val 6981"/>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7" name="PlaceHolder 1"/>
          <p:cNvSpPr>
            <a:spLocks noGrp="1"/>
          </p:cNvSpPr>
          <p:nvPr>
            <p:ph type="body"/>
          </p:nvPr>
        </p:nvSpPr>
        <p:spPr>
          <a:xfrm>
            <a:off x="756000" y="5078520"/>
            <a:ext cx="6047640" cy="4811040"/>
          </a:xfrm>
          <a:prstGeom prst="rect">
            <a:avLst/>
          </a:prstGeom>
        </p:spPr>
        <p:txBody>
          <a:bodyPr wrap="none" lIns="0" tIns="0" rIns="0" bIns="0"/>
          <a:lstStyle/>
          <a:p>
            <a:r>
              <a:rPr lang="en-US"/>
              <a:t>Click to edit the notes format</a:t>
            </a:r>
            <a:endParaRPr/>
          </a:p>
        </p:txBody>
      </p:sp>
      <p:sp>
        <p:nvSpPr>
          <p:cNvPr id="118" name="PlaceHolder 2"/>
          <p:cNvSpPr>
            <a:spLocks noGrp="1"/>
          </p:cNvSpPr>
          <p:nvPr>
            <p:ph type="hdr"/>
          </p:nvPr>
        </p:nvSpPr>
        <p:spPr>
          <a:xfrm>
            <a:off x="0" y="0"/>
            <a:ext cx="3280680" cy="534240"/>
          </a:xfrm>
          <a:prstGeom prst="rect">
            <a:avLst/>
          </a:prstGeom>
        </p:spPr>
        <p:txBody>
          <a:bodyPr wrap="none" lIns="0" tIns="0" rIns="0" bIns="0"/>
          <a:lstStyle/>
          <a:p>
            <a:r>
              <a:rPr lang="en-US" sz="1400"/>
              <a:t>&lt;header&gt;</a:t>
            </a:r>
            <a:endParaRPr/>
          </a:p>
        </p:txBody>
      </p:sp>
      <p:sp>
        <p:nvSpPr>
          <p:cNvPr id="119" name="PlaceHolder 3"/>
          <p:cNvSpPr>
            <a:spLocks noGrp="1"/>
          </p:cNvSpPr>
          <p:nvPr>
            <p:ph type="dt"/>
          </p:nvPr>
        </p:nvSpPr>
        <p:spPr>
          <a:xfrm>
            <a:off x="4278960" y="0"/>
            <a:ext cx="3280680" cy="534240"/>
          </a:xfrm>
          <a:prstGeom prst="rect">
            <a:avLst/>
          </a:prstGeom>
        </p:spPr>
        <p:txBody>
          <a:bodyPr wrap="none" lIns="0" tIns="0" rIns="0" bIns="0"/>
          <a:lstStyle/>
          <a:p>
            <a:pPr algn="r"/>
            <a:r>
              <a:rPr lang="en-US" sz="1400"/>
              <a:t>&lt;date/time&gt;</a:t>
            </a:r>
            <a:endParaRPr/>
          </a:p>
        </p:txBody>
      </p:sp>
      <p:sp>
        <p:nvSpPr>
          <p:cNvPr id="120" name="PlaceHolder 4"/>
          <p:cNvSpPr>
            <a:spLocks noGrp="1"/>
          </p:cNvSpPr>
          <p:nvPr>
            <p:ph type="ftr"/>
          </p:nvPr>
        </p:nvSpPr>
        <p:spPr>
          <a:xfrm>
            <a:off x="0" y="10157400"/>
            <a:ext cx="3280680" cy="534240"/>
          </a:xfrm>
          <a:prstGeom prst="rect">
            <a:avLst/>
          </a:prstGeom>
        </p:spPr>
        <p:txBody>
          <a:bodyPr wrap="none" lIns="0" tIns="0" rIns="0" bIns="0" anchor="b"/>
          <a:lstStyle/>
          <a:p>
            <a:r>
              <a:rPr lang="en-US" sz="1400"/>
              <a:t>&lt;footer&gt;</a:t>
            </a:r>
            <a:endParaRPr/>
          </a:p>
        </p:txBody>
      </p:sp>
      <p:sp>
        <p:nvSpPr>
          <p:cNvPr id="121" name="PlaceHolder 5"/>
          <p:cNvSpPr>
            <a:spLocks noGrp="1"/>
          </p:cNvSpPr>
          <p:nvPr>
            <p:ph type="sldNum"/>
          </p:nvPr>
        </p:nvSpPr>
        <p:spPr>
          <a:xfrm>
            <a:off x="4278960" y="10157400"/>
            <a:ext cx="3280680" cy="534240"/>
          </a:xfrm>
          <a:prstGeom prst="rect">
            <a:avLst/>
          </a:prstGeom>
        </p:spPr>
        <p:txBody>
          <a:bodyPr wrap="none" lIns="0" tIns="0" rIns="0" bIns="0" anchor="b"/>
          <a:lstStyle/>
          <a:p>
            <a:pPr algn="r"/>
            <a:fld id="{68A99989-4573-41B9-AED7-773716DCF2D9}" type="slidenum">
              <a:rPr lang="en-US" sz="1400"/>
              <a:t>‹#›</a:t>
            </a:fld>
            <a:endParaRPr/>
          </a:p>
        </p:txBody>
      </p:sp>
    </p:spTree>
    <p:extLst>
      <p:ext uri="{BB962C8B-B14F-4D97-AF65-F5344CB8AC3E}">
        <p14:creationId xmlns:p14="http://schemas.microsoft.com/office/powerpoint/2010/main" val="25140883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TextShape 1"/>
          <p:cNvSpPr txBox="1"/>
          <p:nvPr/>
        </p:nvSpPr>
        <p:spPr>
          <a:xfrm>
            <a:off x="3883680" y="9378360"/>
            <a:ext cx="2972160" cy="493920"/>
          </a:xfrm>
          <a:prstGeom prst="rect">
            <a:avLst/>
          </a:prstGeom>
        </p:spPr>
        <p:txBody>
          <a:bodyPr anchor="b"/>
          <a:lstStyle/>
          <a:p>
            <a:pPr algn="r">
              <a:lnSpc>
                <a:spcPct val="100000"/>
              </a:lnSpc>
            </a:pPr>
            <a:fld id="{5AD2CE47-0EC2-4C00-945A-6B523AEDE6F3}" type="slidenum">
              <a:rPr lang="en-US" sz="1200">
                <a:solidFill>
                  <a:srgbClr val="000000"/>
                </a:solidFill>
                <a:latin typeface="Arial"/>
                <a:ea typeface="+mn-ea"/>
              </a:rPr>
              <a:t>1</a:t>
            </a:fld>
            <a:endParaRPr/>
          </a:p>
        </p:txBody>
      </p:sp>
      <p:sp>
        <p:nvSpPr>
          <p:cNvPr id="213" name="CustomShape 2"/>
          <p:cNvSpPr/>
          <p:nvPr/>
        </p:nvSpPr>
        <p:spPr>
          <a:xfrm>
            <a:off x="1003680" y="750600"/>
            <a:ext cx="4848480" cy="3701520"/>
          </a:xfrm>
          <a:prstGeom prst="rect">
            <a:avLst/>
          </a:prstGeom>
          <a:solidFill>
            <a:srgbClr val="FFFFFF"/>
          </a:solidFill>
          <a:ln w="9360">
            <a:solidFill>
              <a:srgbClr val="000000"/>
            </a:solidFill>
            <a:miter/>
          </a:ln>
        </p:spPr>
      </p:sp>
      <p:sp>
        <p:nvSpPr>
          <p:cNvPr id="214" name="PlaceHolder 3"/>
          <p:cNvSpPr>
            <a:spLocks noGrp="1"/>
          </p:cNvSpPr>
          <p:nvPr>
            <p:ph type="body"/>
          </p:nvPr>
        </p:nvSpPr>
        <p:spPr>
          <a:xfrm>
            <a:off x="685440" y="4690080"/>
            <a:ext cx="5475240" cy="4433040"/>
          </a:xfrm>
          <a:prstGeom prst="rect">
            <a:avLst/>
          </a:prstGeom>
        </p:spPr>
        <p:txBody>
          <a:bodyPr wrap="none" anchor="ctr"/>
          <a:lstStyle/>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8"/>
          <p:cNvSpPr>
            <a:spLocks noGrp="1" noChangeArrowheads="1"/>
          </p:cNvSpPr>
          <p:nvPr>
            <p:ph type="sldNum" sz="quarter" idx="5"/>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1pPr>
            <a:lvl2pPr marL="742950" indent="-28575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2pPr>
            <a:lvl3pPr marL="11430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3pPr>
            <a:lvl4pPr marL="16002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4pPr>
            <a:lvl5pPr marL="20574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5pPr>
            <a:lvl6pPr marL="25146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6pPr>
            <a:lvl7pPr marL="29718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7pPr>
            <a:lvl8pPr marL="34290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8pPr>
            <a:lvl9pPr marL="38862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9pPr>
          </a:lstStyle>
          <a:p>
            <a:pPr eaLnBrk="1" hangingPunct="1">
              <a:spcBef>
                <a:spcPct val="0"/>
              </a:spcBef>
            </a:pPr>
            <a:fld id="{E2E76209-1638-4574-8EE2-D0F8CC6F2638}" type="slidenum">
              <a:rPr lang="en-US" altLang="en-US" smtClean="0">
                <a:solidFill>
                  <a:srgbClr val="000000"/>
                </a:solidFill>
                <a:latin typeface="Times New Roman" pitchFamily="18" charset="0"/>
                <a:ea typeface="DejaVu Sans"/>
                <a:cs typeface="DejaVu Sans"/>
              </a:rPr>
              <a:pPr eaLnBrk="1" hangingPunct="1">
                <a:spcBef>
                  <a:spcPct val="0"/>
                </a:spcBef>
              </a:pPr>
              <a:t>5</a:t>
            </a:fld>
            <a:endParaRPr lang="en-US" altLang="en-US" smtClean="0">
              <a:solidFill>
                <a:srgbClr val="000000"/>
              </a:solidFill>
              <a:latin typeface="Times New Roman" pitchFamily="18" charset="0"/>
              <a:ea typeface="DejaVu Sans"/>
              <a:cs typeface="DejaVu Sans"/>
            </a:endParaRPr>
          </a:p>
        </p:txBody>
      </p:sp>
      <p:sp>
        <p:nvSpPr>
          <p:cNvPr id="49155" name="Rectangle 1"/>
          <p:cNvSpPr>
            <a:spLocks noGrp="1" noRot="1" noChangeAspect="1" noChangeArrowheads="1" noTextEdit="1"/>
          </p:cNvSpPr>
          <p:nvPr>
            <p:ph type="sldImg"/>
          </p:nvPr>
        </p:nvSpPr>
        <p:spPr>
          <a:xfrm>
            <a:off x="962025" y="742950"/>
            <a:ext cx="4945063" cy="3708400"/>
          </a:xfrm>
          <a:prstGeom prst="rect">
            <a:avLst/>
          </a:prstGeom>
          <a:ln/>
        </p:spPr>
      </p:sp>
      <p:sp>
        <p:nvSpPr>
          <p:cNvPr id="49156" name="Rectangle 2"/>
          <p:cNvSpPr>
            <a:spLocks noGrp="1" noChangeArrowheads="1"/>
          </p:cNvSpPr>
          <p:nvPr>
            <p:ph type="body" idx="1"/>
          </p:nvPr>
        </p:nvSpPr>
        <p:spPr>
          <a:xfrm>
            <a:off x="687388" y="4701047"/>
            <a:ext cx="5492750" cy="4451544"/>
          </a:xfrm>
          <a:noFill/>
          <a:extLs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30" name="PlaceHolder 2"/>
          <p:cNvSpPr>
            <a:spLocks noGrp="1"/>
          </p:cNvSpPr>
          <p:nvPr>
            <p:ph type="body"/>
          </p:nvPr>
        </p:nvSpPr>
        <p:spPr>
          <a:xfrm>
            <a:off x="457200" y="1604520"/>
            <a:ext cx="8229240" cy="1896840"/>
          </a:xfrm>
          <a:prstGeom prst="rect">
            <a:avLst/>
          </a:prstGeom>
        </p:spPr>
        <p:txBody>
          <a:bodyPr wrap="none" lIns="0" tIns="0" rIns="0" bIns="0"/>
          <a:lstStyle/>
          <a:p>
            <a:endParaRPr/>
          </a:p>
        </p:txBody>
      </p:sp>
      <p:sp>
        <p:nvSpPr>
          <p:cNvPr id="31" name="PlaceHolder 3"/>
          <p:cNvSpPr>
            <a:spLocks noGrp="1"/>
          </p:cNvSpPr>
          <p:nvPr>
            <p:ph type="body"/>
          </p:nvPr>
        </p:nvSpPr>
        <p:spPr>
          <a:xfrm>
            <a:off x="457200" y="3681720"/>
            <a:ext cx="8229240" cy="1896840"/>
          </a:xfrm>
          <a:prstGeom prst="rect">
            <a:avLst/>
          </a:prstGeom>
        </p:spPr>
        <p:txBody>
          <a:bodyPr wrap="none" lIns="0" tIns="0" rIns="0" bIns="0"/>
          <a:lstStyle/>
          <a:p>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33" name="PlaceHolder 2"/>
          <p:cNvSpPr>
            <a:spLocks noGrp="1"/>
          </p:cNvSpPr>
          <p:nvPr>
            <p:ph type="body"/>
          </p:nvPr>
        </p:nvSpPr>
        <p:spPr>
          <a:xfrm>
            <a:off x="457200" y="1604520"/>
            <a:ext cx="4015440" cy="1896840"/>
          </a:xfrm>
          <a:prstGeom prst="rect">
            <a:avLst/>
          </a:prstGeom>
        </p:spPr>
        <p:txBody>
          <a:bodyPr wrap="none" lIns="0" tIns="0" rIns="0" bIns="0"/>
          <a:lstStyle/>
          <a:p>
            <a:endParaRPr/>
          </a:p>
        </p:txBody>
      </p:sp>
      <p:sp>
        <p:nvSpPr>
          <p:cNvPr id="34" name="PlaceHolder 3"/>
          <p:cNvSpPr>
            <a:spLocks noGrp="1"/>
          </p:cNvSpPr>
          <p:nvPr>
            <p:ph type="body"/>
          </p:nvPr>
        </p:nvSpPr>
        <p:spPr>
          <a:xfrm>
            <a:off x="4673520" y="1604520"/>
            <a:ext cx="4015440" cy="1896840"/>
          </a:xfrm>
          <a:prstGeom prst="rect">
            <a:avLst/>
          </a:prstGeom>
        </p:spPr>
        <p:txBody>
          <a:bodyPr wrap="none" lIns="0" tIns="0" rIns="0" bIns="0"/>
          <a:lstStyle/>
          <a:p>
            <a:endParaRPr/>
          </a:p>
        </p:txBody>
      </p:sp>
      <p:sp>
        <p:nvSpPr>
          <p:cNvPr id="35" name="PlaceHolder 4"/>
          <p:cNvSpPr>
            <a:spLocks noGrp="1"/>
          </p:cNvSpPr>
          <p:nvPr>
            <p:ph type="body"/>
          </p:nvPr>
        </p:nvSpPr>
        <p:spPr>
          <a:xfrm>
            <a:off x="4673520" y="3681720"/>
            <a:ext cx="4015440" cy="1896840"/>
          </a:xfrm>
          <a:prstGeom prst="rect">
            <a:avLst/>
          </a:prstGeom>
        </p:spPr>
        <p:txBody>
          <a:bodyPr wrap="none" lIns="0" tIns="0" rIns="0" bIns="0"/>
          <a:lstStyle/>
          <a:p>
            <a:endParaRPr/>
          </a:p>
        </p:txBody>
      </p:sp>
      <p:sp>
        <p:nvSpPr>
          <p:cNvPr id="36" name="PlaceHolder 5"/>
          <p:cNvSpPr>
            <a:spLocks noGrp="1"/>
          </p:cNvSpPr>
          <p:nvPr>
            <p:ph type="body"/>
          </p:nvPr>
        </p:nvSpPr>
        <p:spPr>
          <a:xfrm>
            <a:off x="457200" y="3681720"/>
            <a:ext cx="4015440" cy="1896840"/>
          </a:xfrm>
          <a:prstGeom prst="rect">
            <a:avLst/>
          </a:prstGeom>
        </p:spPr>
        <p:txBody>
          <a:bodyPr wrap="none" lIns="0" tIns="0" rIns="0" bIns="0"/>
          <a:lstStyle/>
          <a:p>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38" name="PlaceHolder 2"/>
          <p:cNvSpPr>
            <a:spLocks noGrp="1"/>
          </p:cNvSpPr>
          <p:nvPr>
            <p:ph type="body"/>
          </p:nvPr>
        </p:nvSpPr>
        <p:spPr>
          <a:xfrm>
            <a:off x="457200" y="1604520"/>
            <a:ext cx="4015440" cy="1896840"/>
          </a:xfrm>
          <a:prstGeom prst="rect">
            <a:avLst/>
          </a:prstGeom>
        </p:spPr>
        <p:txBody>
          <a:bodyPr wrap="none" lIns="0" tIns="0" rIns="0" bIns="0"/>
          <a:lstStyle/>
          <a:p>
            <a:endParaRPr/>
          </a:p>
        </p:txBody>
      </p:sp>
      <p:sp>
        <p:nvSpPr>
          <p:cNvPr id="39" name="PlaceHolder 3"/>
          <p:cNvSpPr>
            <a:spLocks noGrp="1"/>
          </p:cNvSpPr>
          <p:nvPr>
            <p:ph type="body"/>
          </p:nvPr>
        </p:nvSpPr>
        <p:spPr>
          <a:xfrm>
            <a:off x="4673520" y="1604520"/>
            <a:ext cx="4015440" cy="1896840"/>
          </a:xfrm>
          <a:prstGeom prst="rect">
            <a:avLst/>
          </a:prstGeom>
        </p:spPr>
        <p:txBody>
          <a:bodyPr wrap="none" lIns="0" tIns="0" rIns="0" bIns="0"/>
          <a:lstStyle/>
          <a:p>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2000" y="4869161"/>
            <a:ext cx="1440000" cy="1698947"/>
          </a:xfrm>
          <a:prstGeom prst="rect">
            <a:avLst/>
          </a:prstGeom>
        </p:spPr>
      </p:pic>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Blank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2000" y="4869159"/>
            <a:ext cx="1440000" cy="1698947"/>
          </a:xfrm>
          <a:prstGeom prst="rect">
            <a:avLst/>
          </a:prstGeom>
        </p:spPr>
      </p:pic>
    </p:spTree>
    <p:extLst>
      <p:ext uri="{BB962C8B-B14F-4D97-AF65-F5344CB8AC3E}">
        <p14:creationId xmlns:p14="http://schemas.microsoft.com/office/powerpoint/2010/main" val="41612059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2_Blank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2000" y="4869160"/>
            <a:ext cx="1440000" cy="1698947"/>
          </a:xfrm>
          <a:prstGeom prst="rect">
            <a:avLst/>
          </a:prstGeom>
        </p:spPr>
      </p:pic>
    </p:spTree>
    <p:extLst>
      <p:ext uri="{BB962C8B-B14F-4D97-AF65-F5344CB8AC3E}">
        <p14:creationId xmlns:p14="http://schemas.microsoft.com/office/powerpoint/2010/main" val="202585167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3_Blank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1920" y="4869160"/>
            <a:ext cx="1440000" cy="1698947"/>
          </a:xfrm>
          <a:prstGeom prst="rect">
            <a:avLst/>
          </a:prstGeom>
        </p:spPr>
      </p:pic>
    </p:spTree>
    <p:extLst>
      <p:ext uri="{BB962C8B-B14F-4D97-AF65-F5344CB8AC3E}">
        <p14:creationId xmlns:p14="http://schemas.microsoft.com/office/powerpoint/2010/main" val="116263609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4_Blank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2000" y="4869160"/>
            <a:ext cx="1440000" cy="1698946"/>
          </a:xfrm>
          <a:prstGeom prst="rect">
            <a:avLst/>
          </a:prstGeom>
        </p:spPr>
      </p:pic>
    </p:spTree>
    <p:extLst>
      <p:ext uri="{BB962C8B-B14F-4D97-AF65-F5344CB8AC3E}">
        <p14:creationId xmlns:p14="http://schemas.microsoft.com/office/powerpoint/2010/main" val="171786756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86" name="PlaceHolder 2"/>
          <p:cNvSpPr>
            <a:spLocks noGrp="1"/>
          </p:cNvSpPr>
          <p:nvPr>
            <p:ph type="subTitle"/>
          </p:nvPr>
        </p:nvSpPr>
        <p:spPr>
          <a:xfrm>
            <a:off x="457200" y="1604520"/>
            <a:ext cx="8229240" cy="3978000"/>
          </a:xfrm>
          <a:prstGeom prst="rect">
            <a:avLst/>
          </a:prstGeom>
        </p:spPr>
        <p:txBody>
          <a:bodyPr wrap="none" lIns="0" tIns="0" rIns="0" bIns="0" anchor="ctr"/>
          <a:lstStyle/>
          <a:p>
            <a:pPr algn="ctr"/>
            <a:endParaRPr/>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88" name="PlaceHolder 2"/>
          <p:cNvSpPr>
            <a:spLocks noGrp="1"/>
          </p:cNvSpPr>
          <p:nvPr>
            <p:ph type="body"/>
          </p:nvPr>
        </p:nvSpPr>
        <p:spPr>
          <a:xfrm>
            <a:off x="457200" y="1604520"/>
            <a:ext cx="8229240" cy="3977640"/>
          </a:xfrm>
          <a:prstGeom prst="rect">
            <a:avLst/>
          </a:prstGeom>
        </p:spPr>
        <p:txBody>
          <a:bodyPr wrap="none"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9" name="PlaceHolder 2"/>
          <p:cNvSpPr>
            <a:spLocks noGrp="1"/>
          </p:cNvSpPr>
          <p:nvPr>
            <p:ph type="subTitle"/>
          </p:nvPr>
        </p:nvSpPr>
        <p:spPr>
          <a:xfrm>
            <a:off x="457200" y="1604520"/>
            <a:ext cx="8229240" cy="3978000"/>
          </a:xfrm>
          <a:prstGeom prst="rect">
            <a:avLst/>
          </a:prstGeom>
        </p:spPr>
        <p:txBody>
          <a:bodyPr wrap="none" lIns="0" tIns="0" rIns="0" bIns="0" anchor="ctr"/>
          <a:lstStyle/>
          <a:p>
            <a:pPr algn="ctr"/>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90" name="PlaceHolder 2"/>
          <p:cNvSpPr>
            <a:spLocks noGrp="1"/>
          </p:cNvSpPr>
          <p:nvPr>
            <p:ph type="body"/>
          </p:nvPr>
        </p:nvSpPr>
        <p:spPr>
          <a:xfrm>
            <a:off x="457200" y="1604520"/>
            <a:ext cx="4015440" cy="3977640"/>
          </a:xfrm>
          <a:prstGeom prst="rect">
            <a:avLst/>
          </a:prstGeom>
        </p:spPr>
        <p:txBody>
          <a:bodyPr wrap="none" lIns="0" tIns="0" rIns="0" bIns="0"/>
          <a:lstStyle/>
          <a:p>
            <a:endParaRPr/>
          </a:p>
        </p:txBody>
      </p:sp>
      <p:sp>
        <p:nvSpPr>
          <p:cNvPr id="91" name="PlaceHolder 3"/>
          <p:cNvSpPr>
            <a:spLocks noGrp="1"/>
          </p:cNvSpPr>
          <p:nvPr>
            <p:ph type="body"/>
          </p:nvPr>
        </p:nvSpPr>
        <p:spPr>
          <a:xfrm>
            <a:off x="4673520" y="1604520"/>
            <a:ext cx="4015440" cy="3977640"/>
          </a:xfrm>
          <a:prstGeom prst="rect">
            <a:avLst/>
          </a:prstGeom>
        </p:spPr>
        <p:txBody>
          <a:bodyPr wrap="none"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3" name="PlaceHolder 1"/>
          <p:cNvSpPr>
            <a:spLocks noGrp="1"/>
          </p:cNvSpPr>
          <p:nvPr>
            <p:ph type="subTitle"/>
          </p:nvPr>
        </p:nvSpPr>
        <p:spPr>
          <a:xfrm>
            <a:off x="457200" y="273600"/>
            <a:ext cx="8229240" cy="5308560"/>
          </a:xfrm>
          <a:prstGeom prst="rect">
            <a:avLst/>
          </a:prstGeom>
        </p:spPr>
        <p:txBody>
          <a:bodyPr wrap="none" lIns="0" tIns="0" rIns="0" bIns="0" anchor="ctr"/>
          <a:lstStyle/>
          <a:p>
            <a:pPr algn="ct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95" name="PlaceHolder 2"/>
          <p:cNvSpPr>
            <a:spLocks noGrp="1"/>
          </p:cNvSpPr>
          <p:nvPr>
            <p:ph type="body"/>
          </p:nvPr>
        </p:nvSpPr>
        <p:spPr>
          <a:xfrm>
            <a:off x="457200" y="1604520"/>
            <a:ext cx="4015440" cy="1896840"/>
          </a:xfrm>
          <a:prstGeom prst="rect">
            <a:avLst/>
          </a:prstGeom>
        </p:spPr>
        <p:txBody>
          <a:bodyPr wrap="none" lIns="0" tIns="0" rIns="0" bIns="0"/>
          <a:lstStyle/>
          <a:p>
            <a:endParaRPr/>
          </a:p>
        </p:txBody>
      </p:sp>
      <p:sp>
        <p:nvSpPr>
          <p:cNvPr id="96" name="PlaceHolder 3"/>
          <p:cNvSpPr>
            <a:spLocks noGrp="1"/>
          </p:cNvSpPr>
          <p:nvPr>
            <p:ph type="body"/>
          </p:nvPr>
        </p:nvSpPr>
        <p:spPr>
          <a:xfrm>
            <a:off x="457200" y="3681720"/>
            <a:ext cx="4015440" cy="1896840"/>
          </a:xfrm>
          <a:prstGeom prst="rect">
            <a:avLst/>
          </a:prstGeom>
        </p:spPr>
        <p:txBody>
          <a:bodyPr wrap="none" lIns="0" tIns="0" rIns="0" bIns="0"/>
          <a:lstStyle/>
          <a:p>
            <a:endParaRPr/>
          </a:p>
        </p:txBody>
      </p:sp>
      <p:sp>
        <p:nvSpPr>
          <p:cNvPr id="97" name="PlaceHolder 4"/>
          <p:cNvSpPr>
            <a:spLocks noGrp="1"/>
          </p:cNvSpPr>
          <p:nvPr>
            <p:ph type="body"/>
          </p:nvPr>
        </p:nvSpPr>
        <p:spPr>
          <a:xfrm>
            <a:off x="4673520" y="1604520"/>
            <a:ext cx="4015440" cy="3977640"/>
          </a:xfrm>
          <a:prstGeom prst="rect">
            <a:avLst/>
          </a:prstGeom>
        </p:spPr>
        <p:txBody>
          <a:bodyPr wrap="none"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99" name="PlaceHolder 2"/>
          <p:cNvSpPr>
            <a:spLocks noGrp="1"/>
          </p:cNvSpPr>
          <p:nvPr>
            <p:ph type="body"/>
          </p:nvPr>
        </p:nvSpPr>
        <p:spPr>
          <a:xfrm>
            <a:off x="457200" y="1604520"/>
            <a:ext cx="4015440" cy="3977640"/>
          </a:xfrm>
          <a:prstGeom prst="rect">
            <a:avLst/>
          </a:prstGeom>
        </p:spPr>
        <p:txBody>
          <a:bodyPr wrap="none" lIns="0" tIns="0" rIns="0" bIns="0"/>
          <a:lstStyle/>
          <a:p>
            <a:endParaRPr/>
          </a:p>
        </p:txBody>
      </p:sp>
      <p:sp>
        <p:nvSpPr>
          <p:cNvPr id="100" name="PlaceHolder 3"/>
          <p:cNvSpPr>
            <a:spLocks noGrp="1"/>
          </p:cNvSpPr>
          <p:nvPr>
            <p:ph type="body"/>
          </p:nvPr>
        </p:nvSpPr>
        <p:spPr>
          <a:xfrm>
            <a:off x="4673520" y="1604520"/>
            <a:ext cx="4015440" cy="1896840"/>
          </a:xfrm>
          <a:prstGeom prst="rect">
            <a:avLst/>
          </a:prstGeom>
        </p:spPr>
        <p:txBody>
          <a:bodyPr wrap="none" lIns="0" tIns="0" rIns="0" bIns="0"/>
          <a:lstStyle/>
          <a:p>
            <a:endParaRPr/>
          </a:p>
        </p:txBody>
      </p:sp>
      <p:sp>
        <p:nvSpPr>
          <p:cNvPr id="101" name="PlaceHolder 4"/>
          <p:cNvSpPr>
            <a:spLocks noGrp="1"/>
          </p:cNvSpPr>
          <p:nvPr>
            <p:ph type="body"/>
          </p:nvPr>
        </p:nvSpPr>
        <p:spPr>
          <a:xfrm>
            <a:off x="4673520" y="3681720"/>
            <a:ext cx="4015440" cy="1896840"/>
          </a:xfrm>
          <a:prstGeom prst="rect">
            <a:avLst/>
          </a:prstGeom>
        </p:spPr>
        <p:txBody>
          <a:bodyPr wrap="none" lIns="0" tIns="0" rIns="0" bIns="0"/>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103" name="PlaceHolder 2"/>
          <p:cNvSpPr>
            <a:spLocks noGrp="1"/>
          </p:cNvSpPr>
          <p:nvPr>
            <p:ph type="body"/>
          </p:nvPr>
        </p:nvSpPr>
        <p:spPr>
          <a:xfrm>
            <a:off x="457200" y="1604520"/>
            <a:ext cx="4015440" cy="1896840"/>
          </a:xfrm>
          <a:prstGeom prst="rect">
            <a:avLst/>
          </a:prstGeom>
        </p:spPr>
        <p:txBody>
          <a:bodyPr wrap="none" lIns="0" tIns="0" rIns="0" bIns="0"/>
          <a:lstStyle/>
          <a:p>
            <a:endParaRPr/>
          </a:p>
        </p:txBody>
      </p:sp>
      <p:sp>
        <p:nvSpPr>
          <p:cNvPr id="104" name="PlaceHolder 3"/>
          <p:cNvSpPr>
            <a:spLocks noGrp="1"/>
          </p:cNvSpPr>
          <p:nvPr>
            <p:ph type="body"/>
          </p:nvPr>
        </p:nvSpPr>
        <p:spPr>
          <a:xfrm>
            <a:off x="4673520" y="1604520"/>
            <a:ext cx="4015440" cy="1896840"/>
          </a:xfrm>
          <a:prstGeom prst="rect">
            <a:avLst/>
          </a:prstGeom>
        </p:spPr>
        <p:txBody>
          <a:bodyPr wrap="none" lIns="0" tIns="0" rIns="0" bIns="0"/>
          <a:lstStyle/>
          <a:p>
            <a:endParaRPr/>
          </a:p>
        </p:txBody>
      </p:sp>
      <p:sp>
        <p:nvSpPr>
          <p:cNvPr id="105" name="PlaceHolder 4"/>
          <p:cNvSpPr>
            <a:spLocks noGrp="1"/>
          </p:cNvSpPr>
          <p:nvPr>
            <p:ph type="body"/>
          </p:nvPr>
        </p:nvSpPr>
        <p:spPr>
          <a:xfrm>
            <a:off x="457200" y="3681720"/>
            <a:ext cx="8228520" cy="1896840"/>
          </a:xfrm>
          <a:prstGeom prst="rect">
            <a:avLst/>
          </a:prstGeom>
        </p:spPr>
        <p:txBody>
          <a:bodyPr wrap="none" lIns="0" tIns="0" rIns="0" bIns="0"/>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107" name="PlaceHolder 2"/>
          <p:cNvSpPr>
            <a:spLocks noGrp="1"/>
          </p:cNvSpPr>
          <p:nvPr>
            <p:ph type="body"/>
          </p:nvPr>
        </p:nvSpPr>
        <p:spPr>
          <a:xfrm>
            <a:off x="457200" y="1604520"/>
            <a:ext cx="8229240" cy="1896840"/>
          </a:xfrm>
          <a:prstGeom prst="rect">
            <a:avLst/>
          </a:prstGeom>
        </p:spPr>
        <p:txBody>
          <a:bodyPr wrap="none" lIns="0" tIns="0" rIns="0" bIns="0"/>
          <a:lstStyle/>
          <a:p>
            <a:endParaRPr/>
          </a:p>
        </p:txBody>
      </p:sp>
      <p:sp>
        <p:nvSpPr>
          <p:cNvPr id="108" name="PlaceHolder 3"/>
          <p:cNvSpPr>
            <a:spLocks noGrp="1"/>
          </p:cNvSpPr>
          <p:nvPr>
            <p:ph type="body"/>
          </p:nvPr>
        </p:nvSpPr>
        <p:spPr>
          <a:xfrm>
            <a:off x="457200" y="3681720"/>
            <a:ext cx="8229240" cy="1896840"/>
          </a:xfrm>
          <a:prstGeom prst="rect">
            <a:avLst/>
          </a:prstGeom>
        </p:spPr>
        <p:txBody>
          <a:bodyPr wrap="none" lIns="0" tIns="0" rIns="0" bIns="0"/>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110" name="PlaceHolder 2"/>
          <p:cNvSpPr>
            <a:spLocks noGrp="1"/>
          </p:cNvSpPr>
          <p:nvPr>
            <p:ph type="body"/>
          </p:nvPr>
        </p:nvSpPr>
        <p:spPr>
          <a:xfrm>
            <a:off x="457200" y="1604520"/>
            <a:ext cx="4015440" cy="1896840"/>
          </a:xfrm>
          <a:prstGeom prst="rect">
            <a:avLst/>
          </a:prstGeom>
        </p:spPr>
        <p:txBody>
          <a:bodyPr wrap="none" lIns="0" tIns="0" rIns="0" bIns="0"/>
          <a:lstStyle/>
          <a:p>
            <a:endParaRPr/>
          </a:p>
        </p:txBody>
      </p:sp>
      <p:sp>
        <p:nvSpPr>
          <p:cNvPr id="111" name="PlaceHolder 3"/>
          <p:cNvSpPr>
            <a:spLocks noGrp="1"/>
          </p:cNvSpPr>
          <p:nvPr>
            <p:ph type="body"/>
          </p:nvPr>
        </p:nvSpPr>
        <p:spPr>
          <a:xfrm>
            <a:off x="4673520" y="1604520"/>
            <a:ext cx="4015440" cy="1896840"/>
          </a:xfrm>
          <a:prstGeom prst="rect">
            <a:avLst/>
          </a:prstGeom>
        </p:spPr>
        <p:txBody>
          <a:bodyPr wrap="none" lIns="0" tIns="0" rIns="0" bIns="0"/>
          <a:lstStyle/>
          <a:p>
            <a:endParaRPr/>
          </a:p>
        </p:txBody>
      </p:sp>
      <p:sp>
        <p:nvSpPr>
          <p:cNvPr id="112" name="PlaceHolder 4"/>
          <p:cNvSpPr>
            <a:spLocks noGrp="1"/>
          </p:cNvSpPr>
          <p:nvPr>
            <p:ph type="body"/>
          </p:nvPr>
        </p:nvSpPr>
        <p:spPr>
          <a:xfrm>
            <a:off x="4673520" y="3681720"/>
            <a:ext cx="4015440" cy="1896840"/>
          </a:xfrm>
          <a:prstGeom prst="rect">
            <a:avLst/>
          </a:prstGeom>
        </p:spPr>
        <p:txBody>
          <a:bodyPr wrap="none" lIns="0" tIns="0" rIns="0" bIns="0"/>
          <a:lstStyle/>
          <a:p>
            <a:endParaRPr/>
          </a:p>
        </p:txBody>
      </p:sp>
      <p:sp>
        <p:nvSpPr>
          <p:cNvPr id="113" name="PlaceHolder 5"/>
          <p:cNvSpPr>
            <a:spLocks noGrp="1"/>
          </p:cNvSpPr>
          <p:nvPr>
            <p:ph type="body"/>
          </p:nvPr>
        </p:nvSpPr>
        <p:spPr>
          <a:xfrm>
            <a:off x="457200" y="3681720"/>
            <a:ext cx="4015440" cy="1896840"/>
          </a:xfrm>
          <a:prstGeom prst="rect">
            <a:avLst/>
          </a:prstGeom>
        </p:spPr>
        <p:txBody>
          <a:bodyPr wrap="none" lIns="0" tIns="0" rIns="0" bIns="0"/>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115" name="PlaceHolder 2"/>
          <p:cNvSpPr>
            <a:spLocks noGrp="1"/>
          </p:cNvSpPr>
          <p:nvPr>
            <p:ph type="body"/>
          </p:nvPr>
        </p:nvSpPr>
        <p:spPr>
          <a:xfrm>
            <a:off x="457200" y="1604520"/>
            <a:ext cx="4015440" cy="1896840"/>
          </a:xfrm>
          <a:prstGeom prst="rect">
            <a:avLst/>
          </a:prstGeom>
        </p:spPr>
        <p:txBody>
          <a:bodyPr wrap="none" lIns="0" tIns="0" rIns="0" bIns="0"/>
          <a:lstStyle/>
          <a:p>
            <a:endParaRPr/>
          </a:p>
        </p:txBody>
      </p:sp>
      <p:sp>
        <p:nvSpPr>
          <p:cNvPr id="116" name="PlaceHolder 3"/>
          <p:cNvSpPr>
            <a:spLocks noGrp="1"/>
          </p:cNvSpPr>
          <p:nvPr>
            <p:ph type="body"/>
          </p:nvPr>
        </p:nvSpPr>
        <p:spPr>
          <a:xfrm>
            <a:off x="4673520" y="1604520"/>
            <a:ext cx="4015440" cy="1896840"/>
          </a:xfrm>
          <a:prstGeom prst="rect">
            <a:avLst/>
          </a:prstGeom>
        </p:spPr>
        <p:txBody>
          <a:bodyPr wrap="none" lIns="0" tIns="0" rIns="0" bIns="0"/>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11" name="PlaceHolder 2"/>
          <p:cNvSpPr>
            <a:spLocks noGrp="1"/>
          </p:cNvSpPr>
          <p:nvPr>
            <p:ph type="body"/>
          </p:nvPr>
        </p:nvSpPr>
        <p:spPr>
          <a:xfrm>
            <a:off x="457200" y="1604520"/>
            <a:ext cx="8229240" cy="3977640"/>
          </a:xfrm>
          <a:prstGeom prst="rect">
            <a:avLst/>
          </a:prstGeom>
        </p:spPr>
        <p:txBody>
          <a:bodyPr wrap="none" lIns="0" tIns="0" rIns="0" bIns="0"/>
          <a:lstStyle/>
          <a:p>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13" name="PlaceHolder 2"/>
          <p:cNvSpPr>
            <a:spLocks noGrp="1"/>
          </p:cNvSpPr>
          <p:nvPr>
            <p:ph type="body"/>
          </p:nvPr>
        </p:nvSpPr>
        <p:spPr>
          <a:xfrm>
            <a:off x="457200" y="1604520"/>
            <a:ext cx="4015440" cy="3977640"/>
          </a:xfrm>
          <a:prstGeom prst="rect">
            <a:avLst/>
          </a:prstGeom>
        </p:spPr>
        <p:txBody>
          <a:bodyPr wrap="none" lIns="0" tIns="0" rIns="0" bIns="0"/>
          <a:lstStyle/>
          <a:p>
            <a:endParaRPr/>
          </a:p>
        </p:txBody>
      </p:sp>
      <p:sp>
        <p:nvSpPr>
          <p:cNvPr id="14" name="PlaceHolder 3"/>
          <p:cNvSpPr>
            <a:spLocks noGrp="1"/>
          </p:cNvSpPr>
          <p:nvPr>
            <p:ph type="body"/>
          </p:nvPr>
        </p:nvSpPr>
        <p:spPr>
          <a:xfrm>
            <a:off x="4673520" y="1604520"/>
            <a:ext cx="4015440" cy="3977640"/>
          </a:xfrm>
          <a:prstGeom prst="rect">
            <a:avLst/>
          </a:prstGeom>
        </p:spPr>
        <p:txBody>
          <a:bodyPr wrap="none" lIns="0" tIns="0" rIns="0" bIns="0"/>
          <a:lstStyle/>
          <a:p>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457200" y="273600"/>
            <a:ext cx="8229240" cy="5308560"/>
          </a:xfrm>
          <a:prstGeom prst="rect">
            <a:avLst/>
          </a:prstGeom>
        </p:spPr>
        <p:txBody>
          <a:bodyPr wrap="none" lIns="0" tIns="0" rIns="0" bIns="0" anchor="ctr"/>
          <a:lstStyle/>
          <a:p>
            <a:pPr algn="ctr"/>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18" name="PlaceHolder 2"/>
          <p:cNvSpPr>
            <a:spLocks noGrp="1"/>
          </p:cNvSpPr>
          <p:nvPr>
            <p:ph type="body"/>
          </p:nvPr>
        </p:nvSpPr>
        <p:spPr>
          <a:xfrm>
            <a:off x="457200" y="1604520"/>
            <a:ext cx="4015440" cy="1896840"/>
          </a:xfrm>
          <a:prstGeom prst="rect">
            <a:avLst/>
          </a:prstGeom>
        </p:spPr>
        <p:txBody>
          <a:bodyPr wrap="none" lIns="0" tIns="0" rIns="0" bIns="0"/>
          <a:lstStyle/>
          <a:p>
            <a:endParaRPr/>
          </a:p>
        </p:txBody>
      </p:sp>
      <p:sp>
        <p:nvSpPr>
          <p:cNvPr id="19" name="PlaceHolder 3"/>
          <p:cNvSpPr>
            <a:spLocks noGrp="1"/>
          </p:cNvSpPr>
          <p:nvPr>
            <p:ph type="body"/>
          </p:nvPr>
        </p:nvSpPr>
        <p:spPr>
          <a:xfrm>
            <a:off x="457200" y="3681720"/>
            <a:ext cx="4015440" cy="1896840"/>
          </a:xfrm>
          <a:prstGeom prst="rect">
            <a:avLst/>
          </a:prstGeom>
        </p:spPr>
        <p:txBody>
          <a:bodyPr wrap="none" lIns="0" tIns="0" rIns="0" bIns="0"/>
          <a:lstStyle/>
          <a:p>
            <a:endParaRPr/>
          </a:p>
        </p:txBody>
      </p:sp>
      <p:sp>
        <p:nvSpPr>
          <p:cNvPr id="20" name="PlaceHolder 4"/>
          <p:cNvSpPr>
            <a:spLocks noGrp="1"/>
          </p:cNvSpPr>
          <p:nvPr>
            <p:ph type="body"/>
          </p:nvPr>
        </p:nvSpPr>
        <p:spPr>
          <a:xfrm>
            <a:off x="4673520" y="1604520"/>
            <a:ext cx="4015440" cy="3977640"/>
          </a:xfrm>
          <a:prstGeom prst="rect">
            <a:avLst/>
          </a:prstGeom>
        </p:spPr>
        <p:txBody>
          <a:bodyPr wrap="none" lIns="0" tIns="0" rIns="0" bIns="0"/>
          <a:lstStyle/>
          <a:p>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22" name="PlaceHolder 2"/>
          <p:cNvSpPr>
            <a:spLocks noGrp="1"/>
          </p:cNvSpPr>
          <p:nvPr>
            <p:ph type="body"/>
          </p:nvPr>
        </p:nvSpPr>
        <p:spPr>
          <a:xfrm>
            <a:off x="457200" y="1604520"/>
            <a:ext cx="4015440" cy="3977640"/>
          </a:xfrm>
          <a:prstGeom prst="rect">
            <a:avLst/>
          </a:prstGeom>
        </p:spPr>
        <p:txBody>
          <a:bodyPr wrap="none" lIns="0" tIns="0" rIns="0" bIns="0"/>
          <a:lstStyle/>
          <a:p>
            <a:endParaRPr/>
          </a:p>
        </p:txBody>
      </p:sp>
      <p:sp>
        <p:nvSpPr>
          <p:cNvPr id="23" name="PlaceHolder 3"/>
          <p:cNvSpPr>
            <a:spLocks noGrp="1"/>
          </p:cNvSpPr>
          <p:nvPr>
            <p:ph type="body"/>
          </p:nvPr>
        </p:nvSpPr>
        <p:spPr>
          <a:xfrm>
            <a:off x="4673520" y="1604520"/>
            <a:ext cx="4015440" cy="1896840"/>
          </a:xfrm>
          <a:prstGeom prst="rect">
            <a:avLst/>
          </a:prstGeom>
        </p:spPr>
        <p:txBody>
          <a:bodyPr wrap="none" lIns="0" tIns="0" rIns="0" bIns="0"/>
          <a:lstStyle/>
          <a:p>
            <a:endParaRPr/>
          </a:p>
        </p:txBody>
      </p:sp>
      <p:sp>
        <p:nvSpPr>
          <p:cNvPr id="24" name="PlaceHolder 4"/>
          <p:cNvSpPr>
            <a:spLocks noGrp="1"/>
          </p:cNvSpPr>
          <p:nvPr>
            <p:ph type="body"/>
          </p:nvPr>
        </p:nvSpPr>
        <p:spPr>
          <a:xfrm>
            <a:off x="4673520" y="3681720"/>
            <a:ext cx="4015440" cy="1896840"/>
          </a:xfrm>
          <a:prstGeom prst="rect">
            <a:avLst/>
          </a:prstGeom>
        </p:spPr>
        <p:txBody>
          <a:bodyPr wrap="none" lIns="0" tIns="0" rIns="0" bIns="0"/>
          <a:lstStyle/>
          <a:p>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5160"/>
          </a:xfrm>
          <a:prstGeom prst="rect">
            <a:avLst/>
          </a:prstGeom>
        </p:spPr>
        <p:txBody>
          <a:bodyPr wrap="none" lIns="0" tIns="0" rIns="0" bIns="0" anchor="ctr"/>
          <a:lstStyle/>
          <a:p>
            <a:endParaRPr/>
          </a:p>
        </p:txBody>
      </p:sp>
      <p:sp>
        <p:nvSpPr>
          <p:cNvPr id="26" name="PlaceHolder 2"/>
          <p:cNvSpPr>
            <a:spLocks noGrp="1"/>
          </p:cNvSpPr>
          <p:nvPr>
            <p:ph type="body"/>
          </p:nvPr>
        </p:nvSpPr>
        <p:spPr>
          <a:xfrm>
            <a:off x="457200" y="1604520"/>
            <a:ext cx="4015440" cy="1896840"/>
          </a:xfrm>
          <a:prstGeom prst="rect">
            <a:avLst/>
          </a:prstGeom>
        </p:spPr>
        <p:txBody>
          <a:bodyPr wrap="none" lIns="0" tIns="0" rIns="0" bIns="0"/>
          <a:lstStyle/>
          <a:p>
            <a:endParaRPr/>
          </a:p>
        </p:txBody>
      </p:sp>
      <p:sp>
        <p:nvSpPr>
          <p:cNvPr id="27" name="PlaceHolder 3"/>
          <p:cNvSpPr>
            <a:spLocks noGrp="1"/>
          </p:cNvSpPr>
          <p:nvPr>
            <p:ph type="body"/>
          </p:nvPr>
        </p:nvSpPr>
        <p:spPr>
          <a:xfrm>
            <a:off x="4673520" y="1604520"/>
            <a:ext cx="4015440" cy="1896840"/>
          </a:xfrm>
          <a:prstGeom prst="rect">
            <a:avLst/>
          </a:prstGeom>
        </p:spPr>
        <p:txBody>
          <a:bodyPr wrap="none" lIns="0" tIns="0" rIns="0" bIns="0"/>
          <a:lstStyle/>
          <a:p>
            <a:endParaRPr/>
          </a:p>
        </p:txBody>
      </p:sp>
      <p:sp>
        <p:nvSpPr>
          <p:cNvPr id="28" name="PlaceHolder 4"/>
          <p:cNvSpPr>
            <a:spLocks noGrp="1"/>
          </p:cNvSpPr>
          <p:nvPr>
            <p:ph type="body"/>
          </p:nvPr>
        </p:nvSpPr>
        <p:spPr>
          <a:xfrm>
            <a:off x="457200" y="3681720"/>
            <a:ext cx="8228520" cy="1896840"/>
          </a:xfrm>
          <a:prstGeom prst="rect">
            <a:avLst/>
          </a:prstGeom>
        </p:spPr>
        <p:txBody>
          <a:bodyPr wrap="none" lIns="0" tIns="0" rIns="0" bIns="0"/>
          <a:lstStyle/>
          <a:p>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2.w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CustomShape 1"/>
          <p:cNvSpPr/>
          <p:nvPr/>
        </p:nvSpPr>
        <p:spPr>
          <a:xfrm>
            <a:off x="0" y="1125360"/>
            <a:ext cx="9143640" cy="5732280"/>
          </a:xfrm>
          <a:prstGeom prst="rect">
            <a:avLst/>
          </a:prstGeom>
          <a:solidFill>
            <a:srgbClr val="0F5494"/>
          </a:solidFill>
          <a:ln w="73080">
            <a:solidFill>
              <a:srgbClr val="0F5494"/>
            </a:solidFill>
            <a:miter/>
          </a:ln>
        </p:spPr>
      </p:sp>
      <p:pic>
        <p:nvPicPr>
          <p:cNvPr id="9" name="Picture 6"/>
          <p:cNvPicPr/>
          <p:nvPr/>
        </p:nvPicPr>
        <p:blipFill>
          <a:blip r:embed="rId14"/>
          <a:stretch>
            <a:fillRect/>
          </a:stretch>
        </p:blipFill>
        <p:spPr>
          <a:xfrm>
            <a:off x="3906000" y="309600"/>
            <a:ext cx="1584000" cy="1099800"/>
          </a:xfrm>
          <a:prstGeom prst="rect">
            <a:avLst/>
          </a:prstGeom>
        </p:spPr>
      </p:pic>
      <p:sp>
        <p:nvSpPr>
          <p:cNvPr id="2" name="CustomShape 2"/>
          <p:cNvSpPr/>
          <p:nvPr/>
        </p:nvSpPr>
        <p:spPr>
          <a:xfrm>
            <a:off x="4230000" y="6669360"/>
            <a:ext cx="684000" cy="215640"/>
          </a:xfrm>
          <a:prstGeom prst="rect">
            <a:avLst/>
          </a:prstGeom>
          <a:solidFill>
            <a:srgbClr val="133176"/>
          </a:solidFill>
          <a:ln w="9360">
            <a:solidFill>
              <a:srgbClr val="133176"/>
            </a:solidFill>
            <a:round/>
          </a:ln>
        </p:spPr>
      </p:sp>
      <p:sp>
        <p:nvSpPr>
          <p:cNvPr id="3" name="PlaceHolder 3"/>
          <p:cNvSpPr>
            <a:spLocks noGrp="1"/>
          </p:cNvSpPr>
          <p:nvPr>
            <p:ph type="title"/>
          </p:nvPr>
        </p:nvSpPr>
        <p:spPr>
          <a:xfrm>
            <a:off x="4140000" y="1641600"/>
            <a:ext cx="4536000" cy="2088000"/>
          </a:xfrm>
          <a:prstGeom prst="rect">
            <a:avLst/>
          </a:prstGeom>
        </p:spPr>
        <p:txBody>
          <a:bodyPr anchor="ctr"/>
          <a:lstStyle/>
          <a:p>
            <a:pPr>
              <a:lnSpc>
                <a:spcPct val="100000"/>
              </a:lnSpc>
            </a:pPr>
            <a:r>
              <a:rPr lang="en-GB" sz="4800" b="1">
                <a:solidFill>
                  <a:srgbClr val="FFD624"/>
                </a:solidFill>
                <a:latin typeface="Verdana"/>
              </a:rPr>
              <a:t>Click to edit the title text formatTitle</a:t>
            </a:r>
            <a:endParaRPr/>
          </a:p>
        </p:txBody>
      </p:sp>
      <p:sp>
        <p:nvSpPr>
          <p:cNvPr id="4" name="PlaceHolder 4"/>
          <p:cNvSpPr>
            <a:spLocks noGrp="1"/>
          </p:cNvSpPr>
          <p:nvPr>
            <p:ph type="body"/>
          </p:nvPr>
        </p:nvSpPr>
        <p:spPr>
          <a:xfrm>
            <a:off x="467640" y="3933000"/>
            <a:ext cx="3744000" cy="1872000"/>
          </a:xfrm>
          <a:prstGeom prst="rect">
            <a:avLst/>
          </a:prstGeom>
        </p:spPr>
        <p:txBody>
          <a:bodyPr/>
          <a:lstStyle/>
          <a:p>
            <a:pPr>
              <a:buSzPct val="25000"/>
              <a:buFont typeface="StarSymbol"/>
              <a:buChar char=""/>
            </a:pPr>
            <a:r>
              <a:rPr lang="en-GB" sz="3000" b="1">
                <a:solidFill>
                  <a:srgbClr val="FFFFFF"/>
                </a:solidFill>
                <a:latin typeface="Verdana"/>
              </a:rPr>
              <a:t>Click to edit the outline text format</a:t>
            </a:r>
            <a:endParaRPr/>
          </a:p>
          <a:p>
            <a:pPr lvl="1">
              <a:buSzPct val="25000"/>
              <a:buFont typeface="StarSymbol"/>
              <a:buChar char=""/>
            </a:pPr>
            <a:r>
              <a:rPr lang="en-GB" sz="3000" b="1">
                <a:solidFill>
                  <a:srgbClr val="FFFFFF"/>
                </a:solidFill>
                <a:latin typeface="Verdana"/>
              </a:rPr>
              <a:t>Second Outline Level</a:t>
            </a:r>
            <a:endParaRPr/>
          </a:p>
          <a:p>
            <a:pPr lvl="2">
              <a:buSzPct val="25000"/>
              <a:buFont typeface="StarSymbol"/>
              <a:buChar char=""/>
            </a:pPr>
            <a:r>
              <a:rPr lang="en-GB" sz="3000" b="1">
                <a:solidFill>
                  <a:srgbClr val="FFFFFF"/>
                </a:solidFill>
                <a:latin typeface="Verdana"/>
              </a:rPr>
              <a:t>Third Outline Level</a:t>
            </a:r>
            <a:endParaRPr/>
          </a:p>
          <a:p>
            <a:pPr lvl="3">
              <a:buSzPct val="25000"/>
              <a:buFont typeface="StarSymbol"/>
              <a:buChar char=""/>
            </a:pPr>
            <a:r>
              <a:rPr lang="en-GB" sz="3000" b="1">
                <a:solidFill>
                  <a:srgbClr val="FFFFFF"/>
                </a:solidFill>
                <a:latin typeface="Verdana"/>
              </a:rPr>
              <a:t>Fourth Outline Level</a:t>
            </a:r>
            <a:endParaRPr/>
          </a:p>
          <a:p>
            <a:pPr lvl="4">
              <a:buSzPct val="25000"/>
              <a:buFont typeface="StarSymbol"/>
              <a:buChar char=""/>
            </a:pPr>
            <a:r>
              <a:rPr lang="en-GB" sz="3000" b="1">
                <a:solidFill>
                  <a:srgbClr val="FFFFFF"/>
                </a:solidFill>
                <a:latin typeface="Verdana"/>
              </a:rPr>
              <a:t>Fifth Outline Level</a:t>
            </a:r>
            <a:endParaRPr/>
          </a:p>
          <a:p>
            <a:pPr lvl="5">
              <a:buSzPct val="25000"/>
              <a:buFont typeface="StarSymbol"/>
              <a:buChar char=""/>
            </a:pPr>
            <a:r>
              <a:rPr lang="en-GB" sz="3000" b="1">
                <a:solidFill>
                  <a:srgbClr val="FFFFFF"/>
                </a:solidFill>
                <a:latin typeface="Verdana"/>
              </a:rPr>
              <a:t>Sixth Outline Level</a:t>
            </a:r>
            <a:endParaRPr/>
          </a:p>
          <a:p>
            <a:pPr>
              <a:lnSpc>
                <a:spcPct val="100000"/>
              </a:lnSpc>
            </a:pPr>
            <a:r>
              <a:rPr lang="en-GB" sz="3000" b="1">
                <a:solidFill>
                  <a:srgbClr val="FFFFFF"/>
                </a:solidFill>
                <a:latin typeface="Verdana"/>
              </a:rPr>
              <a:t>Seventh Outline LevelSubtitle</a:t>
            </a:r>
            <a:endParaRPr/>
          </a:p>
        </p:txBody>
      </p:sp>
      <p:sp>
        <p:nvSpPr>
          <p:cNvPr id="5" name="PlaceHolder 5"/>
          <p:cNvSpPr>
            <a:spLocks noGrp="1"/>
          </p:cNvSpPr>
          <p:nvPr>
            <p:ph type="dt"/>
          </p:nvPr>
        </p:nvSpPr>
        <p:spPr>
          <a:xfrm>
            <a:off x="457200" y="6245280"/>
            <a:ext cx="2133360" cy="475920"/>
          </a:xfrm>
          <a:prstGeom prst="rect">
            <a:avLst/>
          </a:prstGeom>
        </p:spPr>
        <p:txBody>
          <a:bodyPr/>
          <a:lstStyle/>
          <a:p>
            <a:endParaRPr/>
          </a:p>
        </p:txBody>
      </p:sp>
      <p:sp>
        <p:nvSpPr>
          <p:cNvPr id="6" name="PlaceHolder 6"/>
          <p:cNvSpPr>
            <a:spLocks noGrp="1"/>
          </p:cNvSpPr>
          <p:nvPr>
            <p:ph type="ftr"/>
          </p:nvPr>
        </p:nvSpPr>
        <p:spPr>
          <a:xfrm>
            <a:off x="3124080" y="6245280"/>
            <a:ext cx="2895120" cy="475920"/>
          </a:xfrm>
          <a:prstGeom prst="rect">
            <a:avLst/>
          </a:prstGeom>
        </p:spPr>
        <p:txBody>
          <a:bodyPr/>
          <a:lstStyle/>
          <a:p>
            <a:endParaRPr/>
          </a:p>
        </p:txBody>
      </p:sp>
      <p:sp>
        <p:nvSpPr>
          <p:cNvPr id="7" name="PlaceHolder 7"/>
          <p:cNvSpPr>
            <a:spLocks noGrp="1"/>
          </p:cNvSpPr>
          <p:nvPr>
            <p:ph type="sldNum"/>
          </p:nvPr>
        </p:nvSpPr>
        <p:spPr>
          <a:xfrm>
            <a:off x="6553080" y="6245280"/>
            <a:ext cx="2133360" cy="475920"/>
          </a:xfrm>
          <a:prstGeom prst="rect">
            <a:avLst/>
          </a:prstGeom>
        </p:spPr>
        <p:txBody>
          <a:bodyPr/>
          <a:lstStyle/>
          <a:p>
            <a:pPr>
              <a:lnSpc>
                <a:spcPct val="100000"/>
              </a:lnSpc>
            </a:pPr>
            <a:fld id="{BA76E9A7-E925-4D7E-8836-976C5935F4A8}" type="slidenum">
              <a:rPr lang="en-US" sz="1400">
                <a:solidFill>
                  <a:srgbClr val="FFFFFF"/>
                </a:solidFill>
                <a:latin typeface="Arial"/>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 name="CustomShape 1"/>
          <p:cNvSpPr/>
          <p:nvPr/>
        </p:nvSpPr>
        <p:spPr>
          <a:xfrm>
            <a:off x="0" y="0"/>
            <a:ext cx="9143640" cy="988560"/>
          </a:xfrm>
          <a:prstGeom prst="rect">
            <a:avLst/>
          </a:prstGeom>
          <a:solidFill>
            <a:srgbClr val="0F5494"/>
          </a:solidFill>
          <a:ln w="9360">
            <a:solidFill>
              <a:srgbClr val="0F5494"/>
            </a:solidFill>
            <a:round/>
          </a:ln>
        </p:spPr>
      </p:sp>
      <p:pic>
        <p:nvPicPr>
          <p:cNvPr id="78" name="Picture 5"/>
          <p:cNvPicPr/>
          <p:nvPr/>
        </p:nvPicPr>
        <p:blipFill>
          <a:blip r:embed="rId18"/>
          <a:stretch>
            <a:fillRect/>
          </a:stretch>
        </p:blipFill>
        <p:spPr>
          <a:xfrm>
            <a:off x="3920400" y="3600"/>
            <a:ext cx="1510920" cy="1510920"/>
          </a:xfrm>
          <a:prstGeom prst="rect">
            <a:avLst/>
          </a:prstGeom>
        </p:spPr>
      </p:pic>
      <p:sp>
        <p:nvSpPr>
          <p:cNvPr id="79" name="CustomShape 2"/>
          <p:cNvSpPr/>
          <p:nvPr/>
        </p:nvSpPr>
        <p:spPr>
          <a:xfrm>
            <a:off x="4262400" y="6669360"/>
            <a:ext cx="596520" cy="198000"/>
          </a:xfrm>
          <a:prstGeom prst="rect">
            <a:avLst/>
          </a:prstGeom>
          <a:solidFill>
            <a:srgbClr val="133176"/>
          </a:solidFill>
          <a:ln w="9360">
            <a:solidFill>
              <a:srgbClr val="133176"/>
            </a:solidFill>
            <a:round/>
          </a:ln>
        </p:spPr>
      </p:sp>
      <p:sp>
        <p:nvSpPr>
          <p:cNvPr id="80" name="PlaceHolder 3"/>
          <p:cNvSpPr>
            <a:spLocks noGrp="1"/>
          </p:cNvSpPr>
          <p:nvPr>
            <p:ph type="title"/>
          </p:nvPr>
        </p:nvSpPr>
        <p:spPr>
          <a:xfrm>
            <a:off x="468360" y="1556280"/>
            <a:ext cx="8229240" cy="936360"/>
          </a:xfrm>
          <a:prstGeom prst="rect">
            <a:avLst/>
          </a:prstGeom>
        </p:spPr>
        <p:txBody>
          <a:bodyPr anchor="ctr"/>
          <a:lstStyle/>
          <a:p>
            <a:pPr>
              <a:lnSpc>
                <a:spcPct val="100000"/>
              </a:lnSpc>
            </a:pPr>
            <a:r>
              <a:rPr lang="en-GB" sz="3000" b="1">
                <a:solidFill>
                  <a:srgbClr val="0F5494"/>
                </a:solidFill>
                <a:latin typeface="Verdana"/>
              </a:rPr>
              <a:t>Click to edit the title text formatClick to edit Master title style</a:t>
            </a:r>
            <a:endParaRPr/>
          </a:p>
        </p:txBody>
      </p:sp>
      <p:sp>
        <p:nvSpPr>
          <p:cNvPr id="81" name="PlaceHolder 4"/>
          <p:cNvSpPr>
            <a:spLocks noGrp="1"/>
          </p:cNvSpPr>
          <p:nvPr>
            <p:ph type="dt"/>
          </p:nvPr>
        </p:nvSpPr>
        <p:spPr>
          <a:xfrm>
            <a:off x="457200" y="6245280"/>
            <a:ext cx="2133360" cy="475920"/>
          </a:xfrm>
          <a:prstGeom prst="rect">
            <a:avLst/>
          </a:prstGeom>
        </p:spPr>
        <p:txBody>
          <a:bodyPr/>
          <a:lstStyle/>
          <a:p>
            <a:endParaRPr/>
          </a:p>
        </p:txBody>
      </p:sp>
      <p:sp>
        <p:nvSpPr>
          <p:cNvPr id="82" name="PlaceHolder 5"/>
          <p:cNvSpPr>
            <a:spLocks noGrp="1"/>
          </p:cNvSpPr>
          <p:nvPr>
            <p:ph type="ftr"/>
          </p:nvPr>
        </p:nvSpPr>
        <p:spPr>
          <a:xfrm>
            <a:off x="3124080" y="6237360"/>
            <a:ext cx="2895120" cy="483840"/>
          </a:xfrm>
          <a:prstGeom prst="rect">
            <a:avLst/>
          </a:prstGeom>
        </p:spPr>
        <p:txBody>
          <a:bodyPr/>
          <a:lstStyle/>
          <a:p>
            <a:endParaRPr/>
          </a:p>
        </p:txBody>
      </p:sp>
      <p:sp>
        <p:nvSpPr>
          <p:cNvPr id="83" name="PlaceHolder 6"/>
          <p:cNvSpPr>
            <a:spLocks noGrp="1"/>
          </p:cNvSpPr>
          <p:nvPr>
            <p:ph type="sldNum"/>
          </p:nvPr>
        </p:nvSpPr>
        <p:spPr>
          <a:xfrm>
            <a:off x="6553080" y="6245280"/>
            <a:ext cx="2133360" cy="475920"/>
          </a:xfrm>
          <a:prstGeom prst="rect">
            <a:avLst/>
          </a:prstGeom>
        </p:spPr>
        <p:txBody>
          <a:bodyPr/>
          <a:lstStyle/>
          <a:p>
            <a:pPr>
              <a:lnSpc>
                <a:spcPct val="100000"/>
              </a:lnSpc>
            </a:pPr>
            <a:fld id="{27FAC3A2-1EF7-44FF-9AE3-16C43B919B22}" type="slidenum">
              <a:rPr lang="en-US" sz="1400">
                <a:solidFill>
                  <a:srgbClr val="000000"/>
                </a:solidFill>
                <a:latin typeface="Arial"/>
              </a:rPr>
              <a:t>‹#›</a:t>
            </a:fld>
            <a:endParaRPr/>
          </a:p>
        </p:txBody>
      </p:sp>
      <p:sp>
        <p:nvSpPr>
          <p:cNvPr id="84" name="PlaceHolder 7"/>
          <p:cNvSpPr>
            <a:spLocks noGrp="1"/>
          </p:cNvSpPr>
          <p:nvPr>
            <p:ph type="body"/>
          </p:nvPr>
        </p:nvSpPr>
        <p:spPr>
          <a:xfrm>
            <a:off x="457200" y="2565000"/>
            <a:ext cx="8229240" cy="3633480"/>
          </a:xfrm>
          <a:prstGeom prst="rect">
            <a:avLst/>
          </a:prstGeom>
        </p:spPr>
        <p:txBody>
          <a:bodyPr/>
          <a:lstStyle/>
          <a:p>
            <a:pPr>
              <a:buSzPct val="25000"/>
              <a:buFont typeface="StarSymbol"/>
              <a:buChar char=""/>
            </a:pPr>
            <a:r>
              <a:rPr lang="en-GB" sz="2400">
                <a:solidFill>
                  <a:srgbClr val="0F5494"/>
                </a:solidFill>
                <a:latin typeface="Verdana"/>
              </a:rPr>
              <a:t>Click to edit the outline text format</a:t>
            </a:r>
            <a:endParaRPr/>
          </a:p>
          <a:p>
            <a:pPr lvl="1">
              <a:buSzPct val="25000"/>
              <a:buFont typeface="StarSymbol"/>
              <a:buChar char=""/>
            </a:pPr>
            <a:r>
              <a:rPr lang="en-GB" sz="2400">
                <a:solidFill>
                  <a:srgbClr val="0F5494"/>
                </a:solidFill>
                <a:latin typeface="Verdana"/>
              </a:rPr>
              <a:t>Second Outline Level</a:t>
            </a:r>
            <a:endParaRPr/>
          </a:p>
          <a:p>
            <a:pPr lvl="2">
              <a:buSzPct val="25000"/>
              <a:buFont typeface="StarSymbol"/>
              <a:buChar char=""/>
            </a:pPr>
            <a:r>
              <a:rPr lang="en-GB" sz="2400">
                <a:solidFill>
                  <a:srgbClr val="0F5494"/>
                </a:solidFill>
                <a:latin typeface="Verdana"/>
              </a:rPr>
              <a:t>Third Outline Level</a:t>
            </a:r>
            <a:endParaRPr/>
          </a:p>
          <a:p>
            <a:pPr lvl="3">
              <a:buSzPct val="25000"/>
              <a:buFont typeface="StarSymbol"/>
              <a:buChar char=""/>
            </a:pPr>
            <a:r>
              <a:rPr lang="en-GB" sz="2400">
                <a:solidFill>
                  <a:srgbClr val="0F5494"/>
                </a:solidFill>
                <a:latin typeface="Verdana"/>
              </a:rPr>
              <a:t>Fourth Outline Level</a:t>
            </a:r>
            <a:endParaRPr/>
          </a:p>
          <a:p>
            <a:pPr lvl="4">
              <a:buSzPct val="25000"/>
              <a:buFont typeface="StarSymbol"/>
              <a:buChar char=""/>
            </a:pPr>
            <a:r>
              <a:rPr lang="en-GB" sz="2400">
                <a:solidFill>
                  <a:srgbClr val="0F5494"/>
                </a:solidFill>
                <a:latin typeface="Verdana"/>
              </a:rPr>
              <a:t>Fifth Outline Level</a:t>
            </a:r>
            <a:endParaRPr/>
          </a:p>
          <a:p>
            <a:pPr lvl="5">
              <a:buSzPct val="25000"/>
              <a:buFont typeface="StarSymbol"/>
              <a:buChar char=""/>
            </a:pPr>
            <a:r>
              <a:rPr lang="en-GB" sz="2400">
                <a:solidFill>
                  <a:srgbClr val="0F5494"/>
                </a:solidFill>
                <a:latin typeface="Verdana"/>
              </a:rPr>
              <a:t>Sixth Outline Level</a:t>
            </a:r>
            <a:endParaRPr/>
          </a:p>
          <a:p>
            <a:pPr>
              <a:lnSpc>
                <a:spcPct val="100000"/>
              </a:lnSpc>
              <a:buFont typeface="Arial"/>
              <a:buChar char="•"/>
            </a:pPr>
            <a:r>
              <a:rPr lang="en-GB" sz="2400">
                <a:solidFill>
                  <a:srgbClr val="0F5494"/>
                </a:solidFill>
                <a:latin typeface="Verdana"/>
              </a:rPr>
              <a:t>Seventh Outline LevelClick to edit Master text styles</a:t>
            </a:r>
            <a:endParaRPr/>
          </a:p>
          <a:p>
            <a:pPr lvl="1">
              <a:lnSpc>
                <a:spcPct val="100000"/>
              </a:lnSpc>
              <a:buSzPct val="25000"/>
              <a:buFont typeface="StarSymbol"/>
              <a:buChar char=""/>
            </a:pPr>
            <a:r>
              <a:rPr lang="en-GB" sz="2000" b="1">
                <a:solidFill>
                  <a:srgbClr val="0F5494"/>
                </a:solidFill>
                <a:latin typeface="Verdana"/>
              </a:rPr>
              <a:t>Second level</a:t>
            </a:r>
            <a:endParaRPr/>
          </a:p>
          <a:p>
            <a:r>
              <a:rPr lang="en-GB" sz="1400">
                <a:solidFill>
                  <a:srgbClr val="0F5494"/>
                </a:solidFill>
                <a:latin typeface="Verdana"/>
              </a:rPr>
              <a:t>Third level</a:t>
            </a:r>
            <a:endParaRPr/>
          </a:p>
        </p:txBody>
      </p:sp>
    </p:spTree>
  </p:cSld>
  <p:clrMap bg1="lt1" tx1="dk1" bg2="lt2" tx2="dk2" accent1="accent1" accent2="accent2" accent3="accent3" accent4="accent4" accent5="accent5" accent6="accent6" hlink="hlink" folHlink="folHlink"/>
  <p:sldLayoutIdLst>
    <p:sldLayoutId id="2147483675" r:id="rId1"/>
    <p:sldLayoutId id="2147483687" r:id="rId2"/>
    <p:sldLayoutId id="2147483688" r:id="rId3"/>
    <p:sldLayoutId id="2147483689" r:id="rId4"/>
    <p:sldLayoutId id="2147483690"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Lst>
  <p:timing>
    <p:tnLst>
      <p:par>
        <p:cTn id="1" dur="indefinite" restart="never" nodeType="tmRoot"/>
      </p:par>
    </p:tnLst>
  </p:timing>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wmf"/><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8" Type="http://schemas.openxmlformats.org/officeDocument/2006/relationships/hyperlink" Target="http://rod.eionet.europa.eu/obligations/613"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7.png"/><Relationship Id="rId1" Type="http://schemas.openxmlformats.org/officeDocument/2006/relationships/slideLayout" Target="../slideLayouts/slideLayout1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hyperlink" Target="mailto:stephen.white@ec.europa.eu" TargetMode="External"/><Relationship Id="rId2" Type="http://schemas.openxmlformats.org/officeDocument/2006/relationships/image" Target="../media/image18.png"/><Relationship Id="rId1" Type="http://schemas.openxmlformats.org/officeDocument/2006/relationships/slideLayout" Target="../slideLayouts/slideLayout16.xml"/><Relationship Id="rId4" Type="http://schemas.openxmlformats.org/officeDocument/2006/relationships/hyperlink" Target="http://ec.europa.eu/environment/legal/reporting/index_en.htm"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ec.europa.eu/smart-regulation/roadmaps/index_en.htm"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15.xml"/><Relationship Id="rId4" Type="http://schemas.openxmlformats.org/officeDocument/2006/relationships/image" Target="../media/image13.emf"/></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4788024" y="1916832"/>
            <a:ext cx="4536504" cy="2232248"/>
          </a:xfrm>
          <a:prstGeom prst="rect">
            <a:avLst/>
          </a:prstGeom>
        </p:spPr>
        <p:txBody>
          <a:bodyPr anchor="ctr"/>
          <a:lstStyle/>
          <a:p>
            <a:pPr algn="ctr">
              <a:lnSpc>
                <a:spcPct val="98000"/>
              </a:lnSpc>
            </a:pPr>
            <a:r>
              <a:rPr lang="en-GB" sz="3600" b="1" i="1" dirty="0">
                <a:solidFill>
                  <a:schemeClr val="accent2">
                    <a:lumMod val="60000"/>
                    <a:lumOff val="40000"/>
                  </a:schemeClr>
                </a:solidFill>
                <a:latin typeface="Calibri" panose="020F0502020204030204" pitchFamily="34" charset="0"/>
              </a:rPr>
              <a:t>Fitness Check of environmental monitoring and </a:t>
            </a:r>
            <a:r>
              <a:rPr lang="en-GB" sz="3600" b="1" i="1" dirty="0" smtClean="0">
                <a:solidFill>
                  <a:schemeClr val="accent2">
                    <a:lumMod val="60000"/>
                    <a:lumOff val="40000"/>
                  </a:schemeClr>
                </a:solidFill>
                <a:latin typeface="Calibri" panose="020F0502020204030204" pitchFamily="34" charset="0"/>
              </a:rPr>
              <a:t>reporting </a:t>
            </a:r>
          </a:p>
          <a:p>
            <a:pPr algn="ctr">
              <a:lnSpc>
                <a:spcPct val="98000"/>
              </a:lnSpc>
            </a:pPr>
            <a:r>
              <a:rPr lang="en-GB" sz="2800" b="1" i="1" dirty="0" smtClean="0">
                <a:solidFill>
                  <a:schemeClr val="accent2">
                    <a:lumMod val="60000"/>
                    <a:lumOff val="40000"/>
                  </a:schemeClr>
                </a:solidFill>
                <a:latin typeface="Calibri" panose="020F0502020204030204" pitchFamily="34" charset="0"/>
              </a:rPr>
              <a:t>(including link to INSPIRE)</a:t>
            </a:r>
            <a:endParaRPr sz="2000" b="1" i="1" dirty="0">
              <a:solidFill>
                <a:schemeClr val="accent2">
                  <a:lumMod val="60000"/>
                  <a:lumOff val="40000"/>
                </a:schemeClr>
              </a:solidFill>
              <a:latin typeface="Calibri" panose="020F0502020204030204" pitchFamily="34" charset="0"/>
            </a:endParaRPr>
          </a:p>
        </p:txBody>
      </p:sp>
      <p:sp>
        <p:nvSpPr>
          <p:cNvPr id="123" name="CustomShape 2"/>
          <p:cNvSpPr/>
          <p:nvPr/>
        </p:nvSpPr>
        <p:spPr>
          <a:xfrm>
            <a:off x="4894156" y="4005064"/>
            <a:ext cx="4286356" cy="3755520"/>
          </a:xfrm>
          <a:prstGeom prst="rect">
            <a:avLst/>
          </a:prstGeom>
        </p:spPr>
        <p:txBody>
          <a:bodyPr lIns="81720" tIns="40680" rIns="81720" bIns="40680"/>
          <a:lstStyle/>
          <a:p>
            <a:pPr algn="ctr">
              <a:lnSpc>
                <a:spcPct val="78000"/>
              </a:lnSpc>
            </a:pPr>
            <a:endParaRPr dirty="0">
              <a:latin typeface="Calibri" panose="020F0502020204030204" pitchFamily="34" charset="0"/>
            </a:endParaRPr>
          </a:p>
          <a:p>
            <a:pPr algn="ctr">
              <a:lnSpc>
                <a:spcPct val="78000"/>
              </a:lnSpc>
            </a:pPr>
            <a:endParaRPr lang="en-US" sz="2500" b="1" dirty="0" smtClean="0">
              <a:solidFill>
                <a:srgbClr val="FFFFFF"/>
              </a:solidFill>
              <a:latin typeface="Calibri" panose="020F0502020204030204" pitchFamily="34" charset="0"/>
            </a:endParaRPr>
          </a:p>
          <a:p>
            <a:pPr algn="ctr">
              <a:lnSpc>
                <a:spcPct val="78000"/>
              </a:lnSpc>
            </a:pPr>
            <a:endParaRPr lang="en-US" sz="2500" b="1" dirty="0">
              <a:solidFill>
                <a:srgbClr val="FFFFFF"/>
              </a:solidFill>
              <a:latin typeface="Calibri" panose="020F0502020204030204" pitchFamily="34" charset="0"/>
            </a:endParaRPr>
          </a:p>
          <a:p>
            <a:pPr algn="ctr">
              <a:lnSpc>
                <a:spcPct val="78000"/>
              </a:lnSpc>
            </a:pPr>
            <a:endParaRPr lang="en-US" sz="2500" b="1" dirty="0" smtClean="0">
              <a:solidFill>
                <a:srgbClr val="FFFFFF"/>
              </a:solidFill>
              <a:latin typeface="Calibri" panose="020F0502020204030204" pitchFamily="34" charset="0"/>
            </a:endParaRPr>
          </a:p>
          <a:p>
            <a:pPr algn="ctr">
              <a:lnSpc>
                <a:spcPct val="78000"/>
              </a:lnSpc>
            </a:pPr>
            <a:endParaRPr lang="en-US" sz="2500" b="1" dirty="0">
              <a:solidFill>
                <a:srgbClr val="FFFFFF"/>
              </a:solidFill>
              <a:latin typeface="Calibri" panose="020F0502020204030204" pitchFamily="34" charset="0"/>
            </a:endParaRPr>
          </a:p>
          <a:p>
            <a:pPr algn="ctr">
              <a:lnSpc>
                <a:spcPct val="78000"/>
              </a:lnSpc>
            </a:pPr>
            <a:endParaRPr dirty="0">
              <a:latin typeface="Calibri" panose="020F0502020204030204" pitchFamily="34" charset="0"/>
            </a:endParaRPr>
          </a:p>
          <a:p>
            <a:pPr algn="ctr">
              <a:lnSpc>
                <a:spcPct val="100000"/>
              </a:lnSpc>
            </a:pPr>
            <a:r>
              <a:rPr lang="en-US" sz="1500" b="1" dirty="0">
                <a:solidFill>
                  <a:srgbClr val="FFFFFF"/>
                </a:solidFill>
                <a:latin typeface="Calibri" panose="020F0502020204030204" pitchFamily="34" charset="0"/>
              </a:rPr>
              <a:t>European Commission</a:t>
            </a:r>
            <a:endParaRPr dirty="0">
              <a:latin typeface="Calibri" panose="020F0502020204030204" pitchFamily="34" charset="0"/>
            </a:endParaRPr>
          </a:p>
          <a:p>
            <a:pPr algn="ctr">
              <a:lnSpc>
                <a:spcPct val="100000"/>
              </a:lnSpc>
            </a:pPr>
            <a:r>
              <a:rPr lang="en-US" sz="1500" b="1" dirty="0">
                <a:solidFill>
                  <a:srgbClr val="FFFFFF"/>
                </a:solidFill>
                <a:latin typeface="Calibri" panose="020F0502020204030204" pitchFamily="34" charset="0"/>
              </a:rPr>
              <a:t>Directorate General for Environment</a:t>
            </a:r>
            <a:endParaRPr dirty="0">
              <a:latin typeface="Calibri" panose="020F0502020204030204" pitchFamily="34" charset="0"/>
            </a:endParaRPr>
          </a:p>
          <a:p>
            <a:pPr algn="ctr">
              <a:lnSpc>
                <a:spcPct val="100000"/>
              </a:lnSpc>
            </a:pPr>
            <a:r>
              <a:rPr lang="en-US" sz="1500" b="1" dirty="0">
                <a:solidFill>
                  <a:srgbClr val="FFFFFF"/>
                </a:solidFill>
                <a:latin typeface="Calibri" panose="020F0502020204030204" pitchFamily="34" charset="0"/>
              </a:rPr>
              <a:t>Unit </a:t>
            </a:r>
            <a:r>
              <a:rPr lang="en-US" sz="1500" b="1" dirty="0" smtClean="0">
                <a:solidFill>
                  <a:srgbClr val="FFFFFF"/>
                </a:solidFill>
                <a:latin typeface="Calibri" panose="020F0502020204030204" pitchFamily="34" charset="0"/>
              </a:rPr>
              <a:t>D.4 – Governance, Information &amp; Reporting</a:t>
            </a:r>
            <a:endParaRPr dirty="0">
              <a:latin typeface="Calibri" panose="020F050202020403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774" y="1218009"/>
            <a:ext cx="8020050" cy="5667375"/>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505241" y="1208941"/>
            <a:ext cx="3778727" cy="4154984"/>
          </a:xfrm>
          <a:prstGeom prst="rect">
            <a:avLst/>
          </a:prstGeom>
        </p:spPr>
        <p:txBody>
          <a:bodyPr wrap="square">
            <a:spAutoFit/>
          </a:bodyPr>
          <a:lstStyle/>
          <a:p>
            <a:pPr marL="342900" indent="-342900">
              <a:buFont typeface="Arial" panose="020B0604020202020204" pitchFamily="34" charset="0"/>
              <a:buChar char="•"/>
            </a:pPr>
            <a:endParaRPr lang="de-DE" sz="2400" b="1" dirty="0" smtClean="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Modernising IT for reporting with the help of INSPIRE will be essential</a:t>
            </a:r>
          </a:p>
          <a:p>
            <a:pPr marL="342900" indent="-342900">
              <a:buFont typeface="Arial" panose="020B0604020202020204" pitchFamily="34" charset="0"/>
              <a:buChar char="•"/>
            </a:pPr>
            <a:endParaRPr lang="de-DE" sz="2400" b="1" dirty="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But…INSPIRE is (perceived) too complex </a:t>
            </a:r>
          </a:p>
          <a:p>
            <a:pPr marL="342900" indent="-342900">
              <a:buFont typeface="Arial" panose="020B0604020202020204" pitchFamily="34" charset="0"/>
              <a:buChar char="•"/>
            </a:pPr>
            <a:endParaRPr lang="de-DE" sz="2400" b="1" dirty="0" smtClean="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AND…REFIT </a:t>
            </a:r>
            <a:r>
              <a:rPr lang="de-DE" sz="2400" b="1" dirty="0" err="1" smtClean="0">
                <a:solidFill>
                  <a:srgbClr val="002060"/>
                </a:solidFill>
                <a:latin typeface="Calibri" panose="020F0502020204030204" pitchFamily="34" charset="0"/>
              </a:rPr>
              <a:t>evaluation</a:t>
            </a:r>
            <a:r>
              <a:rPr lang="de-DE" sz="2400" b="1" dirty="0" smtClean="0">
                <a:solidFill>
                  <a:srgbClr val="002060"/>
                </a:solidFill>
                <a:latin typeface="Calibri" panose="020F0502020204030204" pitchFamily="34" charset="0"/>
              </a:rPr>
              <a:t> </a:t>
            </a:r>
            <a:r>
              <a:rPr lang="de-DE" sz="2400" b="1" dirty="0" err="1" smtClean="0">
                <a:solidFill>
                  <a:srgbClr val="002060"/>
                </a:solidFill>
                <a:latin typeface="Calibri" panose="020F0502020204030204" pitchFamily="34" charset="0"/>
              </a:rPr>
              <a:t>has</a:t>
            </a:r>
            <a:r>
              <a:rPr lang="de-DE" sz="2400" b="1" dirty="0" smtClean="0">
                <a:solidFill>
                  <a:srgbClr val="002060"/>
                </a:solidFill>
                <a:latin typeface="Calibri" panose="020F0502020204030204" pitchFamily="34" charset="0"/>
              </a:rPr>
              <a:t> </a:t>
            </a:r>
            <a:r>
              <a:rPr lang="de-DE" sz="2400" b="1" dirty="0" err="1" smtClean="0">
                <a:solidFill>
                  <a:srgbClr val="002060"/>
                </a:solidFill>
                <a:latin typeface="Calibri" panose="020F0502020204030204" pitchFamily="34" charset="0"/>
              </a:rPr>
              <a:t>shown</a:t>
            </a:r>
            <a:r>
              <a:rPr lang="de-DE" sz="2400" b="1" dirty="0" smtClean="0">
                <a:solidFill>
                  <a:srgbClr val="002060"/>
                </a:solidFill>
                <a:latin typeface="Calibri" panose="020F0502020204030204" pitchFamily="34" charset="0"/>
              </a:rPr>
              <a:t> </a:t>
            </a:r>
            <a:r>
              <a:rPr lang="de-DE" sz="2400" b="1" dirty="0" err="1" smtClean="0">
                <a:solidFill>
                  <a:srgbClr val="002060"/>
                </a:solidFill>
                <a:latin typeface="Calibri" panose="020F0502020204030204" pitchFamily="34" charset="0"/>
              </a:rPr>
              <a:t>gaps</a:t>
            </a:r>
            <a:endParaRPr lang="de-DE" sz="2400" b="1" dirty="0" smtClean="0">
              <a:solidFill>
                <a:srgbClr val="002060"/>
              </a:solidFill>
              <a:latin typeface="Calibri" panose="020F0502020204030204" pitchFamily="34" charset="0"/>
            </a:endParaRPr>
          </a:p>
        </p:txBody>
      </p:sp>
      <p:pic>
        <p:nvPicPr>
          <p:cNvPr id="3" name="Picture 2"/>
          <p:cNvPicPr/>
          <p:nvPr/>
        </p:nvPicPr>
        <p:blipFill rotWithShape="1">
          <a:blip r:embed="rId2"/>
          <a:srcRect r="29427"/>
          <a:stretch/>
        </p:blipFill>
        <p:spPr>
          <a:xfrm>
            <a:off x="3454183" y="4994593"/>
            <a:ext cx="1981913" cy="1602759"/>
          </a:xfrm>
          <a:prstGeom prst="rect">
            <a:avLst/>
          </a:prstGeom>
        </p:spPr>
      </p:pic>
      <p:sp>
        <p:nvSpPr>
          <p:cNvPr id="4" name="TextShape 1"/>
          <p:cNvSpPr txBox="1"/>
          <p:nvPr/>
        </p:nvSpPr>
        <p:spPr>
          <a:xfrm>
            <a:off x="35496" y="44624"/>
            <a:ext cx="3528392" cy="864096"/>
          </a:xfrm>
          <a:prstGeom prst="rect">
            <a:avLst/>
          </a:prstGeom>
        </p:spPr>
        <p:txBody>
          <a:bodyPr anchor="ctr"/>
          <a:lstStyle/>
          <a:p>
            <a:pPr algn="ctr">
              <a:lnSpc>
                <a:spcPct val="98000"/>
              </a:lnSpc>
            </a:pPr>
            <a:r>
              <a:rPr lang="en-GB" sz="2400" b="1" i="1" dirty="0" smtClean="0">
                <a:solidFill>
                  <a:schemeClr val="accent2">
                    <a:lumMod val="60000"/>
                    <a:lumOff val="40000"/>
                  </a:schemeClr>
                </a:solidFill>
                <a:latin typeface="Calibri" panose="020F0502020204030204" pitchFamily="34" charset="0"/>
              </a:rPr>
              <a:t>The importance of the INSPIRE Directive</a:t>
            </a:r>
          </a:p>
        </p:txBody>
      </p:sp>
      <p:sp>
        <p:nvSpPr>
          <p:cNvPr id="5" name="Rectangle 4"/>
          <p:cNvSpPr/>
          <p:nvPr/>
        </p:nvSpPr>
        <p:spPr>
          <a:xfrm>
            <a:off x="5329777" y="1196752"/>
            <a:ext cx="3778727" cy="5262979"/>
          </a:xfrm>
          <a:prstGeom prst="rect">
            <a:avLst/>
          </a:prstGeom>
        </p:spPr>
        <p:txBody>
          <a:bodyPr wrap="square">
            <a:spAutoFit/>
          </a:bodyPr>
          <a:lstStyle/>
          <a:p>
            <a:endParaRPr lang="de-DE" sz="2400" b="1" dirty="0">
              <a:solidFill>
                <a:srgbClr val="002060"/>
              </a:solidFill>
              <a:latin typeface="Calibri" panose="020F0502020204030204" pitchFamily="34" charset="0"/>
            </a:endParaRPr>
          </a:p>
          <a:p>
            <a:r>
              <a:rPr lang="de-DE" sz="2400" b="1" dirty="0" err="1" smtClean="0">
                <a:solidFill>
                  <a:srgbClr val="002060"/>
                </a:solidFill>
                <a:latin typeface="Calibri" panose="020F0502020204030204" pitchFamily="34" charset="0"/>
              </a:rPr>
              <a:t>Hence</a:t>
            </a:r>
            <a:r>
              <a:rPr lang="de-DE" sz="2400" b="1" dirty="0" smtClean="0">
                <a:solidFill>
                  <a:srgbClr val="002060"/>
                </a:solidFill>
                <a:latin typeface="Calibri" panose="020F0502020204030204" pitchFamily="34" charset="0"/>
              </a:rPr>
              <a:t>, </a:t>
            </a:r>
            <a:r>
              <a:rPr lang="de-DE" sz="2400" b="1" dirty="0" err="1" smtClean="0">
                <a:solidFill>
                  <a:srgbClr val="002060"/>
                </a:solidFill>
                <a:latin typeface="Calibri" panose="020F0502020204030204" pitchFamily="34" charset="0"/>
              </a:rPr>
              <a:t>we</a:t>
            </a:r>
            <a:r>
              <a:rPr lang="de-DE" sz="2400" b="1" dirty="0" smtClean="0">
                <a:solidFill>
                  <a:srgbClr val="002060"/>
                </a:solidFill>
                <a:latin typeface="Calibri" panose="020F0502020204030204" pitchFamily="34" charset="0"/>
              </a:rPr>
              <a:t> </a:t>
            </a:r>
            <a:r>
              <a:rPr lang="de-DE" sz="2400" b="1" dirty="0" err="1" smtClean="0">
                <a:solidFill>
                  <a:srgbClr val="002060"/>
                </a:solidFill>
                <a:latin typeface="Calibri" panose="020F0502020204030204" pitchFamily="34" charset="0"/>
              </a:rPr>
              <a:t>want</a:t>
            </a:r>
            <a:r>
              <a:rPr lang="de-DE" sz="2400" b="1" dirty="0" smtClean="0">
                <a:solidFill>
                  <a:srgbClr val="002060"/>
                </a:solidFill>
                <a:latin typeface="Calibri" panose="020F0502020204030204" pitchFamily="34" charset="0"/>
              </a:rPr>
              <a:t> </a:t>
            </a:r>
            <a:r>
              <a:rPr lang="de-DE" sz="2400" b="1" dirty="0" err="1" smtClean="0">
                <a:solidFill>
                  <a:srgbClr val="002060"/>
                </a:solidFill>
                <a:latin typeface="Calibri" panose="020F0502020204030204" pitchFamily="34" charset="0"/>
              </a:rPr>
              <a:t>to</a:t>
            </a:r>
            <a:r>
              <a:rPr lang="de-DE" sz="2400" b="1" dirty="0" smtClean="0">
                <a:solidFill>
                  <a:srgbClr val="002060"/>
                </a:solidFill>
                <a:latin typeface="Calibri" panose="020F0502020204030204" pitchFamily="34" charset="0"/>
              </a:rPr>
              <a:t> </a:t>
            </a:r>
          </a:p>
          <a:p>
            <a:endParaRPr lang="de-DE" sz="2400" b="1" dirty="0" smtClean="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Make INSPIRE fit for purpose</a:t>
            </a:r>
          </a:p>
          <a:p>
            <a:pPr marL="342900" indent="-342900">
              <a:buFont typeface="Arial" panose="020B0604020202020204" pitchFamily="34" charset="0"/>
              <a:buChar char="•"/>
            </a:pPr>
            <a:endParaRPr lang="de-DE" sz="2400" b="1" dirty="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Set </a:t>
            </a:r>
            <a:r>
              <a:rPr lang="de-DE" sz="2400" b="1" dirty="0" err="1" smtClean="0">
                <a:solidFill>
                  <a:srgbClr val="002060"/>
                </a:solidFill>
                <a:latin typeface="Calibri" panose="020F0502020204030204" pitchFamily="34" charset="0"/>
              </a:rPr>
              <a:t>priorities</a:t>
            </a:r>
            <a:r>
              <a:rPr lang="de-DE" sz="2400" b="1" dirty="0" smtClean="0">
                <a:solidFill>
                  <a:srgbClr val="002060"/>
                </a:solidFill>
                <a:latin typeface="Calibri" panose="020F0502020204030204" pitchFamily="34" charset="0"/>
              </a:rPr>
              <a:t> </a:t>
            </a:r>
          </a:p>
          <a:p>
            <a:pPr marL="342900" indent="-342900">
              <a:buFont typeface="Arial" panose="020B0604020202020204" pitchFamily="34" charset="0"/>
              <a:buChar char="•"/>
            </a:pPr>
            <a:endParaRPr lang="de-DE" sz="2400" b="1" dirty="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err="1" smtClean="0">
                <a:solidFill>
                  <a:srgbClr val="002060"/>
                </a:solidFill>
                <a:latin typeface="Calibri" panose="020F0502020204030204" pitchFamily="34" charset="0"/>
              </a:rPr>
              <a:t>Identify</a:t>
            </a:r>
            <a:r>
              <a:rPr lang="de-DE" sz="2400" b="1" dirty="0" smtClean="0">
                <a:solidFill>
                  <a:srgbClr val="002060"/>
                </a:solidFill>
                <a:latin typeface="Calibri" panose="020F0502020204030204" pitchFamily="34" charset="0"/>
              </a:rPr>
              <a:t> </a:t>
            </a:r>
            <a:r>
              <a:rPr lang="de-DE" sz="2400" b="1" dirty="0" err="1" smtClean="0">
                <a:solidFill>
                  <a:srgbClr val="002060"/>
                </a:solidFill>
                <a:latin typeface="Calibri" panose="020F0502020204030204" pitchFamily="34" charset="0"/>
              </a:rPr>
              <a:t>minimum</a:t>
            </a:r>
            <a:r>
              <a:rPr lang="de-DE" sz="2400" b="1" dirty="0" smtClean="0">
                <a:solidFill>
                  <a:srgbClr val="002060"/>
                </a:solidFill>
                <a:latin typeface="Calibri" panose="020F0502020204030204" pitchFamily="34" charset="0"/>
              </a:rPr>
              <a:t> </a:t>
            </a:r>
            <a:r>
              <a:rPr lang="de-DE" sz="2400" b="1" dirty="0" err="1" smtClean="0">
                <a:solidFill>
                  <a:srgbClr val="002060"/>
                </a:solidFill>
                <a:latin typeface="Calibri" panose="020F0502020204030204" pitchFamily="34" charset="0"/>
              </a:rPr>
              <a:t>list</a:t>
            </a:r>
            <a:r>
              <a:rPr lang="de-DE" sz="2400" b="1" dirty="0" smtClean="0">
                <a:solidFill>
                  <a:srgbClr val="002060"/>
                </a:solidFill>
                <a:latin typeface="Calibri" panose="020F0502020204030204" pitchFamily="34" charset="0"/>
              </a:rPr>
              <a:t> </a:t>
            </a:r>
            <a:r>
              <a:rPr lang="de-DE" sz="2400" b="1" dirty="0" err="1" smtClean="0">
                <a:solidFill>
                  <a:srgbClr val="002060"/>
                </a:solidFill>
                <a:latin typeface="Calibri" panose="020F0502020204030204" pitchFamily="34" charset="0"/>
              </a:rPr>
              <a:t>of</a:t>
            </a:r>
            <a:r>
              <a:rPr lang="de-DE" sz="2400" b="1" dirty="0" smtClean="0">
                <a:solidFill>
                  <a:srgbClr val="002060"/>
                </a:solidFill>
                <a:latin typeface="Calibri" panose="020F0502020204030204" pitchFamily="34" charset="0"/>
              </a:rPr>
              <a:t> </a:t>
            </a:r>
            <a:r>
              <a:rPr lang="de-DE" sz="2400" b="1" dirty="0" err="1" smtClean="0">
                <a:solidFill>
                  <a:srgbClr val="002060"/>
                </a:solidFill>
                <a:latin typeface="Calibri" panose="020F0502020204030204" pitchFamily="34" charset="0"/>
              </a:rPr>
              <a:t>data</a:t>
            </a:r>
            <a:r>
              <a:rPr lang="de-DE" sz="2400" b="1" dirty="0" smtClean="0">
                <a:solidFill>
                  <a:srgbClr val="002060"/>
                </a:solidFill>
                <a:latin typeface="Calibri" panose="020F0502020204030204" pitchFamily="34" charset="0"/>
              </a:rPr>
              <a:t> </a:t>
            </a:r>
            <a:r>
              <a:rPr lang="de-DE" sz="2400" b="1" dirty="0" err="1" smtClean="0">
                <a:solidFill>
                  <a:srgbClr val="002060"/>
                </a:solidFill>
                <a:latin typeface="Calibri" panose="020F0502020204030204" pitchFamily="34" charset="0"/>
              </a:rPr>
              <a:t>sets</a:t>
            </a:r>
            <a:r>
              <a:rPr lang="de-DE" sz="2400" b="1" dirty="0" smtClean="0">
                <a:solidFill>
                  <a:srgbClr val="002060"/>
                </a:solidFill>
                <a:latin typeface="Calibri" panose="020F0502020204030204" pitchFamily="34" charset="0"/>
              </a:rPr>
              <a:t> </a:t>
            </a:r>
            <a:r>
              <a:rPr lang="de-DE" sz="2400" b="1" dirty="0" err="1" smtClean="0">
                <a:solidFill>
                  <a:srgbClr val="002060"/>
                </a:solidFill>
                <a:latin typeface="Calibri" panose="020F0502020204030204" pitchFamily="34" charset="0"/>
              </a:rPr>
              <a:t>based</a:t>
            </a:r>
            <a:r>
              <a:rPr lang="de-DE" sz="2400" b="1" dirty="0" smtClean="0">
                <a:solidFill>
                  <a:srgbClr val="002060"/>
                </a:solidFill>
                <a:latin typeface="Calibri" panose="020F0502020204030204" pitchFamily="34" charset="0"/>
              </a:rPr>
              <a:t> on </a:t>
            </a:r>
            <a:r>
              <a:rPr lang="de-DE" sz="2400" b="1" dirty="0" err="1" smtClean="0">
                <a:solidFill>
                  <a:srgbClr val="002060"/>
                </a:solidFill>
                <a:latin typeface="Calibri" panose="020F0502020204030204" pitchFamily="34" charset="0"/>
              </a:rPr>
              <a:t>reporting</a:t>
            </a:r>
            <a:endParaRPr lang="de-DE" sz="2400" b="1" dirty="0" smtClean="0">
              <a:solidFill>
                <a:srgbClr val="002060"/>
              </a:solidFill>
              <a:latin typeface="Calibri" panose="020F0502020204030204" pitchFamily="34" charset="0"/>
            </a:endParaRPr>
          </a:p>
          <a:p>
            <a:pPr marL="342900" indent="-342900">
              <a:buFont typeface="Arial" panose="020B0604020202020204" pitchFamily="34" charset="0"/>
              <a:buChar char="•"/>
            </a:pPr>
            <a:endParaRPr lang="de-DE" sz="2400" b="1" dirty="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Focus on </a:t>
            </a:r>
            <a:r>
              <a:rPr lang="de-DE" sz="2400" b="1" dirty="0" err="1" smtClean="0">
                <a:solidFill>
                  <a:srgbClr val="002060"/>
                </a:solidFill>
                <a:latin typeface="Calibri" panose="020F0502020204030204" pitchFamily="34" charset="0"/>
              </a:rPr>
              <a:t>end</a:t>
            </a:r>
            <a:r>
              <a:rPr lang="de-DE" sz="2400" b="1" dirty="0" smtClean="0">
                <a:solidFill>
                  <a:srgbClr val="002060"/>
                </a:solidFill>
                <a:latin typeface="Calibri" panose="020F0502020204030204" pitchFamily="34" charset="0"/>
              </a:rPr>
              <a:t>-user </a:t>
            </a:r>
            <a:r>
              <a:rPr lang="de-DE" sz="2400" b="1" dirty="0" err="1" smtClean="0">
                <a:solidFill>
                  <a:srgbClr val="002060"/>
                </a:solidFill>
                <a:latin typeface="Calibri" panose="020F0502020204030204" pitchFamily="34" charset="0"/>
              </a:rPr>
              <a:t>needs</a:t>
            </a:r>
            <a:r>
              <a:rPr lang="de-DE" sz="2400" b="1" dirty="0" smtClean="0">
                <a:solidFill>
                  <a:srgbClr val="002060"/>
                </a:solidFill>
                <a:latin typeface="Calibri" panose="020F0502020204030204" pitchFamily="34" charset="0"/>
              </a:rPr>
              <a:t> </a:t>
            </a:r>
          </a:p>
          <a:p>
            <a:pPr marL="342900" indent="-342900">
              <a:buFont typeface="Arial" panose="020B0604020202020204" pitchFamily="34" charset="0"/>
              <a:buChar char="•"/>
            </a:pPr>
            <a:endParaRPr lang="de-DE" sz="2400" b="1" dirty="0">
              <a:solidFill>
                <a:srgbClr val="002060"/>
              </a:solidFill>
              <a:latin typeface="Calibri" panose="020F0502020204030204" pitchFamily="34" charset="0"/>
            </a:endParaRPr>
          </a:p>
        </p:txBody>
      </p:sp>
    </p:spTree>
    <p:extLst>
      <p:ext uri="{BB962C8B-B14F-4D97-AF65-F5344CB8AC3E}">
        <p14:creationId xmlns:p14="http://schemas.microsoft.com/office/powerpoint/2010/main" val="29763343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escription: ESEC"/>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5277574"/>
            <a:ext cx="1475656" cy="1535802"/>
          </a:xfrm>
          <a:prstGeom prst="rect">
            <a:avLst/>
          </a:prstGeom>
          <a:noFill/>
          <a:ln>
            <a:noFill/>
          </a:ln>
        </p:spPr>
      </p:pic>
      <p:sp>
        <p:nvSpPr>
          <p:cNvPr id="4" name="TextShape 1"/>
          <p:cNvSpPr txBox="1"/>
          <p:nvPr/>
        </p:nvSpPr>
        <p:spPr>
          <a:xfrm>
            <a:off x="35496" y="44624"/>
            <a:ext cx="3528392" cy="864096"/>
          </a:xfrm>
          <a:prstGeom prst="rect">
            <a:avLst/>
          </a:prstGeom>
        </p:spPr>
        <p:txBody>
          <a:bodyPr anchor="ctr"/>
          <a:lstStyle/>
          <a:p>
            <a:pPr algn="ctr">
              <a:lnSpc>
                <a:spcPct val="98000"/>
              </a:lnSpc>
            </a:pPr>
            <a:r>
              <a:rPr lang="en-GB" sz="2400" b="1" i="1" dirty="0" smtClean="0">
                <a:solidFill>
                  <a:schemeClr val="accent2">
                    <a:lumMod val="60000"/>
                    <a:lumOff val="40000"/>
                  </a:schemeClr>
                </a:solidFill>
                <a:latin typeface="Calibri" panose="020F0502020204030204" pitchFamily="34" charset="0"/>
              </a:rPr>
              <a:t>INSPIRE Directive</a:t>
            </a: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3648" y="1387867"/>
            <a:ext cx="6227514" cy="3769325"/>
          </a:xfrm>
          <a:prstGeom prst="rect">
            <a:avLst/>
          </a:prstGeom>
          <a:noFill/>
        </p:spPr>
      </p:pic>
    </p:spTree>
    <p:extLst>
      <p:ext uri="{BB962C8B-B14F-4D97-AF65-F5344CB8AC3E}">
        <p14:creationId xmlns:p14="http://schemas.microsoft.com/office/powerpoint/2010/main" val="37540090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escription: ESEC"/>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5277574"/>
            <a:ext cx="1475656" cy="1535802"/>
          </a:xfrm>
          <a:prstGeom prst="rect">
            <a:avLst/>
          </a:prstGeom>
          <a:noFill/>
          <a:ln>
            <a:noFill/>
          </a:ln>
        </p:spPr>
      </p:pic>
      <p:sp>
        <p:nvSpPr>
          <p:cNvPr id="4" name="TextShape 1"/>
          <p:cNvSpPr txBox="1"/>
          <p:nvPr/>
        </p:nvSpPr>
        <p:spPr>
          <a:xfrm>
            <a:off x="35496" y="44624"/>
            <a:ext cx="3528392" cy="864096"/>
          </a:xfrm>
          <a:prstGeom prst="rect">
            <a:avLst/>
          </a:prstGeom>
        </p:spPr>
        <p:txBody>
          <a:bodyPr anchor="ctr"/>
          <a:lstStyle/>
          <a:p>
            <a:pPr algn="ctr">
              <a:lnSpc>
                <a:spcPct val="98000"/>
              </a:lnSpc>
            </a:pPr>
            <a:r>
              <a:rPr lang="en-GB" sz="2400" b="1" i="1" dirty="0" smtClean="0">
                <a:solidFill>
                  <a:schemeClr val="accent2">
                    <a:lumMod val="60000"/>
                    <a:lumOff val="40000"/>
                  </a:schemeClr>
                </a:solidFill>
                <a:latin typeface="Calibri" panose="020F0502020204030204" pitchFamily="34" charset="0"/>
              </a:rPr>
              <a:t>INSPIRE Directive – </a:t>
            </a:r>
            <a:br>
              <a:rPr lang="en-GB" sz="2400" b="1" i="1" dirty="0" smtClean="0">
                <a:solidFill>
                  <a:schemeClr val="accent2">
                    <a:lumMod val="60000"/>
                    <a:lumOff val="40000"/>
                  </a:schemeClr>
                </a:solidFill>
                <a:latin typeface="Calibri" panose="020F0502020204030204" pitchFamily="34" charset="0"/>
              </a:rPr>
            </a:br>
            <a:r>
              <a:rPr lang="en-GB" sz="2400" b="1" i="1" dirty="0" smtClean="0">
                <a:solidFill>
                  <a:schemeClr val="accent2">
                    <a:lumMod val="60000"/>
                    <a:lumOff val="40000"/>
                  </a:schemeClr>
                </a:solidFill>
                <a:latin typeface="Calibri" panose="020F0502020204030204" pitchFamily="34" charset="0"/>
              </a:rPr>
              <a:t>consultations with MS</a:t>
            </a:r>
          </a:p>
        </p:txBody>
      </p:sp>
      <p:sp>
        <p:nvSpPr>
          <p:cNvPr id="7" name="Rectangle 6"/>
          <p:cNvSpPr/>
          <p:nvPr/>
        </p:nvSpPr>
        <p:spPr>
          <a:xfrm>
            <a:off x="202317" y="1340769"/>
            <a:ext cx="4081651" cy="5040559"/>
          </a:xfrm>
          <a:prstGeom prst="rect">
            <a:avLst/>
          </a:prstGeom>
        </p:spPr>
        <p:txBody>
          <a:bodyPr wrap="square">
            <a:spAutoFit/>
          </a:bodyPr>
          <a:lstStyle/>
          <a:p>
            <a:r>
              <a:rPr lang="de-DE" sz="2400" b="1" i="1" dirty="0" smtClean="0">
                <a:solidFill>
                  <a:srgbClr val="002060"/>
                </a:solidFill>
                <a:latin typeface="Calibri" panose="020F0502020204030204" pitchFamily="34" charset="0"/>
              </a:rPr>
              <a:t>MIG-P orientation debate</a:t>
            </a:r>
            <a:endParaRPr lang="de-DE" sz="2400" b="1" i="1" dirty="0">
              <a:solidFill>
                <a:srgbClr val="002060"/>
              </a:solidFill>
              <a:latin typeface="Calibri" panose="020F0502020204030204" pitchFamily="34" charset="0"/>
            </a:endParaRPr>
          </a:p>
          <a:p>
            <a:pPr marL="342900" indent="-342900">
              <a:buFont typeface="Arial" panose="020B0604020202020204" pitchFamily="34" charset="0"/>
              <a:buChar char="•"/>
            </a:pPr>
            <a:r>
              <a:rPr lang="en-GB" sz="2400" dirty="0" smtClean="0">
                <a:solidFill>
                  <a:srgbClr val="002060"/>
                </a:solidFill>
                <a:latin typeface="Calibri" panose="020F0502020204030204" pitchFamily="34" charset="0"/>
              </a:rPr>
              <a:t>Welcomed </a:t>
            </a:r>
            <a:r>
              <a:rPr lang="en-GB" sz="2400" dirty="0">
                <a:solidFill>
                  <a:srgbClr val="002060"/>
                </a:solidFill>
                <a:latin typeface="Calibri" panose="020F0502020204030204" pitchFamily="34" charset="0"/>
              </a:rPr>
              <a:t>the opportunity to discuss the future orientation </a:t>
            </a:r>
            <a:endParaRPr lang="en-GB" sz="2400" dirty="0" smtClean="0">
              <a:solidFill>
                <a:srgbClr val="002060"/>
              </a:solidFill>
              <a:latin typeface="Calibri" panose="020F0502020204030204" pitchFamily="34" charset="0"/>
            </a:endParaRPr>
          </a:p>
          <a:p>
            <a:pPr marL="342900" indent="-342900">
              <a:buFont typeface="Arial" panose="020B0604020202020204" pitchFamily="34" charset="0"/>
              <a:buChar char="•"/>
            </a:pPr>
            <a:r>
              <a:rPr lang="en-GB" sz="2400" dirty="0" smtClean="0">
                <a:solidFill>
                  <a:srgbClr val="002060"/>
                </a:solidFill>
                <a:latin typeface="Calibri" panose="020F0502020204030204" pitchFamily="34" charset="0"/>
              </a:rPr>
              <a:t>Fully </a:t>
            </a:r>
            <a:r>
              <a:rPr lang="en-GB" sz="2400" dirty="0">
                <a:solidFill>
                  <a:srgbClr val="002060"/>
                </a:solidFill>
                <a:latin typeface="Calibri" panose="020F0502020204030204" pitchFamily="34" charset="0"/>
              </a:rPr>
              <a:t>supported the need for priority setting </a:t>
            </a:r>
            <a:endParaRPr lang="en-GB" sz="2400" dirty="0" smtClean="0">
              <a:solidFill>
                <a:srgbClr val="002060"/>
              </a:solidFill>
              <a:latin typeface="Calibri" panose="020F0502020204030204" pitchFamily="34" charset="0"/>
            </a:endParaRPr>
          </a:p>
          <a:p>
            <a:pPr marL="342900" indent="-342900">
              <a:buFont typeface="Arial" panose="020B0604020202020204" pitchFamily="34" charset="0"/>
              <a:buChar char="•"/>
            </a:pPr>
            <a:r>
              <a:rPr lang="en-GB" sz="2400" dirty="0" smtClean="0">
                <a:solidFill>
                  <a:srgbClr val="002060"/>
                </a:solidFill>
                <a:latin typeface="Calibri" panose="020F0502020204030204" pitchFamily="34" charset="0"/>
              </a:rPr>
              <a:t>Acknowledged importance to enhance </a:t>
            </a:r>
            <a:r>
              <a:rPr lang="en-GB" sz="2400" dirty="0">
                <a:solidFill>
                  <a:srgbClr val="002060"/>
                </a:solidFill>
                <a:latin typeface="Calibri" panose="020F0502020204030204" pitchFamily="34" charset="0"/>
              </a:rPr>
              <a:t>the efficiency of environmental </a:t>
            </a:r>
            <a:r>
              <a:rPr lang="en-GB" sz="2400" dirty="0" smtClean="0">
                <a:solidFill>
                  <a:srgbClr val="002060"/>
                </a:solidFill>
                <a:latin typeface="Calibri" panose="020F0502020204030204" pitchFamily="34" charset="0"/>
              </a:rPr>
              <a:t>reporting through INSPIRE </a:t>
            </a:r>
          </a:p>
          <a:p>
            <a:pPr marL="342900" indent="-342900">
              <a:buFont typeface="Arial" panose="020B0604020202020204" pitchFamily="34" charset="0"/>
              <a:buChar char="•"/>
            </a:pPr>
            <a:r>
              <a:rPr lang="en-GB" sz="2400" dirty="0" smtClean="0">
                <a:solidFill>
                  <a:srgbClr val="002060"/>
                </a:solidFill>
                <a:latin typeface="Calibri" panose="020F0502020204030204" pitchFamily="34" charset="0"/>
              </a:rPr>
              <a:t>Identified </a:t>
            </a:r>
            <a:r>
              <a:rPr lang="en-GB" sz="2400" dirty="0">
                <a:solidFill>
                  <a:srgbClr val="002060"/>
                </a:solidFill>
                <a:latin typeface="Calibri" panose="020F0502020204030204" pitchFamily="34" charset="0"/>
              </a:rPr>
              <a:t>a number of ideas and suggestions for future </a:t>
            </a:r>
            <a:r>
              <a:rPr lang="en-GB" sz="2400" dirty="0" smtClean="0">
                <a:solidFill>
                  <a:srgbClr val="002060"/>
                </a:solidFill>
                <a:latin typeface="Calibri" panose="020F0502020204030204" pitchFamily="34" charset="0"/>
              </a:rPr>
              <a:t>work</a:t>
            </a:r>
            <a:endParaRPr lang="de-DE" sz="2400" dirty="0" smtClean="0">
              <a:solidFill>
                <a:srgbClr val="002060"/>
              </a:solidFill>
              <a:latin typeface="Calibri" panose="020F0502020204030204" pitchFamily="34" charset="0"/>
            </a:endParaRPr>
          </a:p>
        </p:txBody>
      </p:sp>
      <p:sp>
        <p:nvSpPr>
          <p:cNvPr id="9" name="Rectangle 8"/>
          <p:cNvSpPr/>
          <p:nvPr/>
        </p:nvSpPr>
        <p:spPr>
          <a:xfrm>
            <a:off x="5076056" y="1340769"/>
            <a:ext cx="4283968" cy="5632311"/>
          </a:xfrm>
          <a:prstGeom prst="rect">
            <a:avLst/>
          </a:prstGeom>
        </p:spPr>
        <p:txBody>
          <a:bodyPr wrap="square">
            <a:spAutoFit/>
          </a:bodyPr>
          <a:lstStyle/>
          <a:p>
            <a:pPr lvl="0"/>
            <a:r>
              <a:rPr lang="de-DE" sz="2400" b="1" i="1" dirty="0">
                <a:solidFill>
                  <a:srgbClr val="002060"/>
                </a:solidFill>
                <a:latin typeface="Calibri" panose="020F0502020204030204" pitchFamily="34" charset="0"/>
              </a:rPr>
              <a:t>Bilaterals with MS</a:t>
            </a:r>
          </a:p>
          <a:p>
            <a:pPr marL="342900" lvl="0" indent="-342900">
              <a:buFont typeface="Arial" panose="020B0604020202020204" pitchFamily="34" charset="0"/>
              <a:buChar char="•"/>
            </a:pPr>
            <a:r>
              <a:rPr lang="de-DE" sz="2400" dirty="0">
                <a:solidFill>
                  <a:srgbClr val="002060"/>
                </a:solidFill>
                <a:latin typeface="Calibri" panose="020F0502020204030204" pitchFamily="34" charset="0"/>
              </a:rPr>
              <a:t>More progress than expected but INSPIRE not driving force for </a:t>
            </a:r>
            <a:r>
              <a:rPr lang="de-DE" sz="2400" dirty="0" smtClean="0">
                <a:solidFill>
                  <a:srgbClr val="002060"/>
                </a:solidFill>
                <a:latin typeface="Calibri" panose="020F0502020204030204" pitchFamily="34" charset="0"/>
              </a:rPr>
              <a:t>change</a:t>
            </a:r>
          </a:p>
          <a:p>
            <a:pPr marL="342900" lvl="0" indent="-342900">
              <a:buFont typeface="Arial" panose="020B0604020202020204" pitchFamily="34" charset="0"/>
              <a:buChar char="•"/>
            </a:pPr>
            <a:r>
              <a:rPr lang="de-DE" sz="2400" dirty="0" smtClean="0">
                <a:solidFill>
                  <a:srgbClr val="002060"/>
                </a:solidFill>
                <a:latin typeface="Calibri" panose="020F0502020204030204" pitchFamily="34" charset="0"/>
              </a:rPr>
              <a:t>Linked to reporting stressed</a:t>
            </a:r>
            <a:endParaRPr lang="de-DE" sz="2400" dirty="0">
              <a:solidFill>
                <a:srgbClr val="002060"/>
              </a:solidFill>
              <a:latin typeface="Calibri" panose="020F0502020204030204" pitchFamily="34" charset="0"/>
            </a:endParaRPr>
          </a:p>
          <a:p>
            <a:pPr marL="342900" lvl="0" indent="-342900">
              <a:buFont typeface="Arial" panose="020B0604020202020204" pitchFamily="34" charset="0"/>
              <a:buChar char="•"/>
            </a:pPr>
            <a:r>
              <a:rPr lang="de-DE" sz="2400" dirty="0">
                <a:solidFill>
                  <a:srgbClr val="002060"/>
                </a:solidFill>
                <a:latin typeface="Calibri" panose="020F0502020204030204" pitchFamily="34" charset="0"/>
              </a:rPr>
              <a:t>Commitments to develop action plan</a:t>
            </a:r>
          </a:p>
          <a:p>
            <a:pPr marL="342900" lvl="0" indent="-342900">
              <a:buFont typeface="Arial" panose="020B0604020202020204" pitchFamily="34" charset="0"/>
              <a:buChar char="•"/>
            </a:pPr>
            <a:r>
              <a:rPr lang="de-DE" sz="2400" dirty="0">
                <a:solidFill>
                  <a:srgbClr val="002060"/>
                </a:solidFill>
                <a:latin typeface="Calibri" panose="020F0502020204030204" pitchFamily="34" charset="0"/>
              </a:rPr>
              <a:t>Dialogue and priority setting appreciated </a:t>
            </a:r>
          </a:p>
          <a:p>
            <a:pPr lvl="0"/>
            <a:r>
              <a:rPr lang="de-DE" sz="2400" b="1" i="1" dirty="0">
                <a:solidFill>
                  <a:srgbClr val="002060"/>
                </a:solidFill>
                <a:latin typeface="Calibri" panose="020F0502020204030204" pitchFamily="34" charset="0"/>
              </a:rPr>
              <a:t>Further discussions</a:t>
            </a:r>
          </a:p>
          <a:p>
            <a:pPr marL="342900" lvl="0" indent="-342900">
              <a:buFont typeface="Arial" panose="020B0604020202020204" pitchFamily="34" charset="0"/>
              <a:buChar char="•"/>
            </a:pPr>
            <a:r>
              <a:rPr lang="de-DE" sz="2400" dirty="0">
                <a:solidFill>
                  <a:srgbClr val="002060"/>
                </a:solidFill>
                <a:latin typeface="Calibri" panose="020F0502020204030204" pitchFamily="34" charset="0"/>
              </a:rPr>
              <a:t>Review with MIG lessons learnt from the MIF</a:t>
            </a:r>
          </a:p>
          <a:p>
            <a:pPr marL="342900" lvl="0" indent="-342900">
              <a:buFont typeface="Arial" panose="020B0604020202020204" pitchFamily="34" charset="0"/>
              <a:buChar char="•"/>
            </a:pPr>
            <a:r>
              <a:rPr lang="de-DE" sz="2400" dirty="0">
                <a:solidFill>
                  <a:srgbClr val="002060"/>
                </a:solidFill>
                <a:latin typeface="Calibri" panose="020F0502020204030204" pitchFamily="34" charset="0"/>
              </a:rPr>
              <a:t>Discuss and agree MIWP 2016-2020 </a:t>
            </a:r>
            <a:r>
              <a:rPr lang="de-DE" sz="2400" dirty="0" smtClean="0">
                <a:solidFill>
                  <a:srgbClr val="002060"/>
                </a:solidFill>
                <a:latin typeface="Calibri" panose="020F0502020204030204" pitchFamily="34" charset="0"/>
              </a:rPr>
              <a:t>in </a:t>
            </a:r>
            <a:r>
              <a:rPr lang="de-DE" sz="2400" dirty="0">
                <a:solidFill>
                  <a:srgbClr val="002060"/>
                </a:solidFill>
                <a:latin typeface="Calibri" panose="020F0502020204030204" pitchFamily="34" charset="0"/>
              </a:rPr>
              <a:t>June</a:t>
            </a:r>
          </a:p>
          <a:p>
            <a:pPr lvl="0"/>
            <a:endParaRPr lang="de-DE" sz="2400" b="1" dirty="0">
              <a:solidFill>
                <a:srgbClr val="002060"/>
              </a:solidFill>
              <a:latin typeface="Calibri" panose="020F0502020204030204" pitchFamily="34" charset="0"/>
            </a:endParaRPr>
          </a:p>
        </p:txBody>
      </p:sp>
    </p:spTree>
    <p:extLst>
      <p:ext uri="{BB962C8B-B14F-4D97-AF65-F5344CB8AC3E}">
        <p14:creationId xmlns:p14="http://schemas.microsoft.com/office/powerpoint/2010/main" val="13813889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Shape 1"/>
          <p:cNvSpPr txBox="1"/>
          <p:nvPr/>
        </p:nvSpPr>
        <p:spPr>
          <a:xfrm>
            <a:off x="35496" y="44624"/>
            <a:ext cx="3528392" cy="864096"/>
          </a:xfrm>
          <a:prstGeom prst="rect">
            <a:avLst/>
          </a:prstGeom>
        </p:spPr>
        <p:txBody>
          <a:bodyPr anchor="ctr"/>
          <a:lstStyle/>
          <a:p>
            <a:pPr algn="ctr">
              <a:lnSpc>
                <a:spcPct val="98000"/>
              </a:lnSpc>
            </a:pPr>
            <a:r>
              <a:rPr lang="en-GB" sz="2400" b="1" i="1" dirty="0" smtClean="0">
                <a:solidFill>
                  <a:schemeClr val="accent2">
                    <a:lumMod val="60000"/>
                    <a:lumOff val="40000"/>
                  </a:schemeClr>
                </a:solidFill>
                <a:latin typeface="Calibri" panose="020F0502020204030204" pitchFamily="34" charset="0"/>
              </a:rPr>
              <a:t>The INSPIRE Directive – future priorities: reporting</a:t>
            </a:r>
          </a:p>
        </p:txBody>
      </p:sp>
      <p:sp>
        <p:nvSpPr>
          <p:cNvPr id="4" name="Title 1"/>
          <p:cNvSpPr txBox="1">
            <a:spLocks/>
          </p:cNvSpPr>
          <p:nvPr/>
        </p:nvSpPr>
        <p:spPr bwMode="auto">
          <a:xfrm>
            <a:off x="0" y="-73025"/>
            <a:ext cx="9144000" cy="1143000"/>
          </a:xfrm>
          <a:prstGeom prst="rect">
            <a:avLst/>
          </a:prstGeom>
        </p:spPr>
        <p:txBody>
          <a:bodyPr anchor="ctr">
            <a:normAutofit/>
          </a:bodyPr>
          <a:lstStyle>
            <a:lvl1pPr algn="ctr">
              <a:spcBef>
                <a:spcPct val="0"/>
              </a:spcBef>
              <a:buNone/>
              <a:defRPr sz="3200">
                <a:effectLst>
                  <a:outerShdw blurRad="38100" dist="38100" dir="2700000" algn="tl">
                    <a:srgbClr val="000000">
                      <a:alpha val="43137"/>
                    </a:srgbClr>
                  </a:outerShdw>
                </a:effectLst>
                <a:latin typeface="Times New Roman" pitchFamily="18" charset="0"/>
                <a:ea typeface="+mj-ea"/>
                <a:cs typeface="Times New Roman" pitchFamily="18" charset="0"/>
              </a:defRPr>
            </a:lvl1pPr>
          </a:lstStyle>
          <a:p>
            <a:pPr fontAlgn="auto">
              <a:spcAft>
                <a:spcPts val="0"/>
              </a:spcAft>
              <a:defRPr/>
            </a:pPr>
            <a:endParaRPr lang="en-GB" cap="small" spc="5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049973"/>
            <a:ext cx="6336704" cy="5763403"/>
          </a:xfrm>
          <a:prstGeom prst="rect">
            <a:avLst/>
          </a:prstGeom>
        </p:spPr>
      </p:pic>
      <p:sp>
        <p:nvSpPr>
          <p:cNvPr id="6" name="Right Arrow 5"/>
          <p:cNvSpPr/>
          <p:nvPr/>
        </p:nvSpPr>
        <p:spPr>
          <a:xfrm rot="5400000">
            <a:off x="-1691821" y="3550517"/>
            <a:ext cx="4517484" cy="10001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vert="wordArtVert" anchor="ctr"/>
          <a:lstStyle/>
          <a:p>
            <a:pPr algn="ctr">
              <a:defRPr/>
            </a:pPr>
            <a:endParaRPr lang="en-GB" dirty="0"/>
          </a:p>
        </p:txBody>
      </p:sp>
      <p:sp>
        <p:nvSpPr>
          <p:cNvPr id="7" name="TextBox 5"/>
          <p:cNvSpPr txBox="1">
            <a:spLocks noChangeArrowheads="1"/>
          </p:cNvSpPr>
          <p:nvPr/>
        </p:nvSpPr>
        <p:spPr bwMode="auto">
          <a:xfrm>
            <a:off x="211909" y="1136938"/>
            <a:ext cx="20828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2000" b="1" dirty="0">
                <a:solidFill>
                  <a:srgbClr val="002060"/>
                </a:solidFill>
              </a:rPr>
              <a:t>Priority setting </a:t>
            </a:r>
            <a:r>
              <a:rPr lang="en-GB" altLang="en-US" sz="2000" b="1" dirty="0" smtClean="0">
                <a:solidFill>
                  <a:srgbClr val="002060"/>
                </a:solidFill>
              </a:rPr>
              <a:t/>
            </a:r>
            <a:br>
              <a:rPr lang="en-GB" altLang="en-US" sz="2000" b="1" dirty="0" smtClean="0">
                <a:solidFill>
                  <a:srgbClr val="002060"/>
                </a:solidFill>
              </a:rPr>
            </a:br>
            <a:r>
              <a:rPr lang="en-GB" altLang="en-US" sz="2000" b="1" dirty="0" smtClean="0">
                <a:solidFill>
                  <a:srgbClr val="002060"/>
                </a:solidFill>
              </a:rPr>
              <a:t>from </a:t>
            </a:r>
            <a:r>
              <a:rPr lang="en-GB" altLang="en-US" sz="2000" b="1" dirty="0">
                <a:solidFill>
                  <a:srgbClr val="002060"/>
                </a:solidFill>
              </a:rPr>
              <a:t>now to 2020</a:t>
            </a:r>
          </a:p>
        </p:txBody>
      </p:sp>
      <p:sp>
        <p:nvSpPr>
          <p:cNvPr id="8" name="Text Box 12"/>
          <p:cNvSpPr txBox="1">
            <a:spLocks noChangeArrowheads="1"/>
          </p:cNvSpPr>
          <p:nvPr/>
        </p:nvSpPr>
        <p:spPr bwMode="auto">
          <a:xfrm>
            <a:off x="6516216" y="1556792"/>
            <a:ext cx="2592289"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b="1" dirty="0" smtClean="0">
                <a:solidFill>
                  <a:srgbClr val="002060"/>
                </a:solidFill>
                <a:ea typeface="Verdana" pitchFamily="34" charset="0"/>
                <a:cs typeface="Verdana" pitchFamily="34" charset="0"/>
              </a:rPr>
              <a:t>Examples</a:t>
            </a:r>
          </a:p>
          <a:p>
            <a:pPr eaLnBrk="1" hangingPunct="1">
              <a:spcBef>
                <a:spcPct val="0"/>
              </a:spcBef>
              <a:buFontTx/>
              <a:buChar char="•"/>
            </a:pPr>
            <a:r>
              <a:rPr lang="en-GB" altLang="en-US" sz="1800" dirty="0" smtClean="0">
                <a:solidFill>
                  <a:srgbClr val="002060"/>
                </a:solidFill>
                <a:ea typeface="Verdana" pitchFamily="34" charset="0"/>
                <a:cs typeface="Verdana" pitchFamily="34" charset="0"/>
              </a:rPr>
              <a:t>Location of installations or monitoring stations, protected areas, water bodies, aggregated data etc.</a:t>
            </a:r>
          </a:p>
          <a:p>
            <a:pPr marL="0" indent="0" eaLnBrk="1" hangingPunct="1">
              <a:spcBef>
                <a:spcPct val="0"/>
              </a:spcBef>
              <a:buNone/>
            </a:pPr>
            <a:endParaRPr lang="en-GB" altLang="en-US" sz="1800" dirty="0" smtClean="0">
              <a:solidFill>
                <a:srgbClr val="002060"/>
              </a:solidFill>
              <a:ea typeface="Verdana" pitchFamily="34" charset="0"/>
              <a:cs typeface="Verdana" pitchFamily="34" charset="0"/>
            </a:endParaRPr>
          </a:p>
          <a:p>
            <a:pPr eaLnBrk="1" hangingPunct="1">
              <a:spcBef>
                <a:spcPct val="0"/>
              </a:spcBef>
              <a:buFontTx/>
              <a:buChar char="•"/>
            </a:pPr>
            <a:r>
              <a:rPr lang="en-GB" altLang="en-US" sz="1800" dirty="0" smtClean="0">
                <a:solidFill>
                  <a:srgbClr val="002060"/>
                </a:solidFill>
                <a:ea typeface="Verdana" pitchFamily="34" charset="0"/>
                <a:cs typeface="Verdana" pitchFamily="34" charset="0"/>
              </a:rPr>
              <a:t>Permits, emissions, monitoring results, etc.</a:t>
            </a:r>
          </a:p>
          <a:p>
            <a:pPr marL="0" indent="0" eaLnBrk="1" hangingPunct="1">
              <a:spcBef>
                <a:spcPct val="0"/>
              </a:spcBef>
              <a:buNone/>
            </a:pPr>
            <a:endParaRPr lang="en-GB" altLang="en-US" sz="1800" dirty="0" smtClean="0">
              <a:solidFill>
                <a:srgbClr val="002060"/>
              </a:solidFill>
              <a:ea typeface="Verdana" pitchFamily="34" charset="0"/>
              <a:cs typeface="Verdana" pitchFamily="34" charset="0"/>
            </a:endParaRPr>
          </a:p>
          <a:p>
            <a:pPr eaLnBrk="1" hangingPunct="1">
              <a:spcBef>
                <a:spcPct val="0"/>
              </a:spcBef>
              <a:buFontTx/>
              <a:buChar char="•"/>
            </a:pPr>
            <a:endParaRPr lang="en-GB" altLang="en-US" sz="1800" dirty="0" smtClean="0">
              <a:solidFill>
                <a:srgbClr val="002060"/>
              </a:solidFill>
              <a:ea typeface="Verdana" pitchFamily="34" charset="0"/>
              <a:cs typeface="Verdana" pitchFamily="34" charset="0"/>
            </a:endParaRPr>
          </a:p>
          <a:p>
            <a:pPr eaLnBrk="1" hangingPunct="1">
              <a:spcBef>
                <a:spcPct val="0"/>
              </a:spcBef>
              <a:buFontTx/>
              <a:buChar char="•"/>
            </a:pPr>
            <a:r>
              <a:rPr lang="en-GB" altLang="en-US" sz="1800" dirty="0" smtClean="0">
                <a:solidFill>
                  <a:srgbClr val="002060"/>
                </a:solidFill>
                <a:ea typeface="Verdana" pitchFamily="34" charset="0"/>
                <a:cs typeface="Verdana" pitchFamily="34" charset="0"/>
              </a:rPr>
              <a:t>Land-use, soils, river flow, modelling etc. </a:t>
            </a:r>
          </a:p>
          <a:p>
            <a:pPr marL="0" indent="0" eaLnBrk="1" hangingPunct="1">
              <a:spcBef>
                <a:spcPct val="0"/>
              </a:spcBef>
              <a:buNone/>
            </a:pPr>
            <a:endParaRPr lang="en-GB" altLang="en-US" sz="1800" dirty="0" smtClean="0">
              <a:solidFill>
                <a:srgbClr val="002060"/>
              </a:solidFill>
              <a:ea typeface="Verdana" pitchFamily="34" charset="0"/>
              <a:cs typeface="Verdana" pitchFamily="34" charset="0"/>
            </a:endParaRPr>
          </a:p>
          <a:p>
            <a:pPr marL="0" indent="0" eaLnBrk="1" hangingPunct="1">
              <a:spcBef>
                <a:spcPct val="0"/>
              </a:spcBef>
              <a:buNone/>
            </a:pPr>
            <a:endParaRPr lang="en-GB" altLang="en-US" sz="1800" dirty="0" smtClean="0">
              <a:solidFill>
                <a:srgbClr val="002060"/>
              </a:solidFill>
              <a:ea typeface="Verdana" pitchFamily="34" charset="0"/>
              <a:cs typeface="Verdana" pitchFamily="34" charset="0"/>
            </a:endParaRPr>
          </a:p>
          <a:p>
            <a:pPr eaLnBrk="1" hangingPunct="1">
              <a:spcBef>
                <a:spcPct val="0"/>
              </a:spcBef>
              <a:buFontTx/>
              <a:buChar char="•"/>
            </a:pPr>
            <a:r>
              <a:rPr lang="en-GB" altLang="en-US" sz="1800" dirty="0" smtClean="0">
                <a:solidFill>
                  <a:srgbClr val="002060"/>
                </a:solidFill>
                <a:ea typeface="Verdana" pitchFamily="34" charset="0"/>
                <a:cs typeface="Verdana" pitchFamily="34" charset="0"/>
              </a:rPr>
              <a:t>Road networks, </a:t>
            </a:r>
            <a:r>
              <a:rPr lang="en-GB" altLang="en-US" sz="1800" dirty="0" err="1" smtClean="0">
                <a:solidFill>
                  <a:srgbClr val="002060"/>
                </a:solidFill>
                <a:ea typeface="Verdana" pitchFamily="34" charset="0"/>
                <a:cs typeface="Verdana" pitchFamily="34" charset="0"/>
              </a:rPr>
              <a:t>cadaster</a:t>
            </a:r>
            <a:endParaRPr lang="en-GB" altLang="en-US" sz="1800" dirty="0">
              <a:solidFill>
                <a:srgbClr val="002060"/>
              </a:solidFill>
              <a:ea typeface="Verdana" pitchFamily="34" charset="0"/>
              <a:cs typeface="Verdana" pitchFamily="34" charset="0"/>
            </a:endParaRPr>
          </a:p>
        </p:txBody>
      </p:sp>
      <p:graphicFrame>
        <p:nvGraphicFramePr>
          <p:cNvPr id="9" name="Diagram 8"/>
          <p:cNvGraphicFramePr/>
          <p:nvPr>
            <p:extLst>
              <p:ext uri="{D42A27DB-BD31-4B8C-83A1-F6EECF244321}">
                <p14:modId xmlns:p14="http://schemas.microsoft.com/office/powerpoint/2010/main" val="1024036331"/>
              </p:ext>
            </p:extLst>
          </p:nvPr>
        </p:nvGraphicFramePr>
        <p:xfrm>
          <a:off x="995867" y="1750562"/>
          <a:ext cx="5371183" cy="4558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ight Arrow 9"/>
          <p:cNvSpPr/>
          <p:nvPr/>
        </p:nvSpPr>
        <p:spPr>
          <a:xfrm rot="9816062" flipV="1">
            <a:off x="4004318" y="1381119"/>
            <a:ext cx="2481917" cy="108012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Calibri" panose="020F0502020204030204" pitchFamily="34" charset="0"/>
              </a:rPr>
              <a:t>Can be found in reporting* guidance!</a:t>
            </a:r>
            <a:endParaRPr lang="en-GB" b="1" dirty="0">
              <a:latin typeface="Calibri" panose="020F0502020204030204" pitchFamily="34" charset="0"/>
            </a:endParaRPr>
          </a:p>
        </p:txBody>
      </p:sp>
      <p:sp>
        <p:nvSpPr>
          <p:cNvPr id="11" name="TextBox 10"/>
          <p:cNvSpPr txBox="1"/>
          <p:nvPr/>
        </p:nvSpPr>
        <p:spPr>
          <a:xfrm>
            <a:off x="92576" y="6381328"/>
            <a:ext cx="6863225" cy="276999"/>
          </a:xfrm>
          <a:prstGeom prst="rect">
            <a:avLst/>
          </a:prstGeom>
          <a:noFill/>
        </p:spPr>
        <p:txBody>
          <a:bodyPr wrap="none" rtlCol="0">
            <a:spAutoFit/>
          </a:bodyPr>
          <a:lstStyle/>
          <a:p>
            <a:r>
              <a:rPr lang="en-GB" sz="1200" dirty="0" smtClean="0"/>
              <a:t>* Reporting </a:t>
            </a:r>
            <a:r>
              <a:rPr lang="en-GB" sz="1200" dirty="0"/>
              <a:t>Obligations Database EEA: </a:t>
            </a:r>
            <a:r>
              <a:rPr lang="en-GB" sz="1200" dirty="0" smtClean="0"/>
              <a:t>see for UWWT  </a:t>
            </a:r>
            <a:r>
              <a:rPr lang="en-GB" sz="1200" dirty="0">
                <a:hlinkClick r:id="rId8"/>
              </a:rPr>
              <a:t>http://</a:t>
            </a:r>
            <a:r>
              <a:rPr lang="en-GB" sz="1200" dirty="0" smtClean="0">
                <a:hlinkClick r:id="rId8"/>
              </a:rPr>
              <a:t>rod.eionet.europa.eu/obligations/613</a:t>
            </a:r>
            <a:r>
              <a:rPr lang="en-GB" sz="1200" dirty="0" smtClean="0"/>
              <a:t> </a:t>
            </a:r>
            <a:endParaRPr lang="en-GB" sz="1200" dirty="0"/>
          </a:p>
        </p:txBody>
      </p:sp>
      <p:sp>
        <p:nvSpPr>
          <p:cNvPr id="13" name="TextBox 5"/>
          <p:cNvSpPr txBox="1">
            <a:spLocks noChangeArrowheads="1"/>
          </p:cNvSpPr>
          <p:nvPr/>
        </p:nvSpPr>
        <p:spPr bwMode="auto">
          <a:xfrm>
            <a:off x="409666" y="2307644"/>
            <a:ext cx="31451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2000" b="1" dirty="0" smtClean="0">
                <a:solidFill>
                  <a:srgbClr val="FFC000"/>
                </a:solidFill>
              </a:rPr>
              <a:t>1</a:t>
            </a:r>
          </a:p>
          <a:p>
            <a:pPr eaLnBrk="1" hangingPunct="1">
              <a:spcBef>
                <a:spcPct val="0"/>
              </a:spcBef>
              <a:buFontTx/>
              <a:buNone/>
            </a:pPr>
            <a:endParaRPr lang="en-GB" altLang="en-US" sz="2000" b="1" dirty="0">
              <a:solidFill>
                <a:srgbClr val="FFC000"/>
              </a:solidFill>
            </a:endParaRPr>
          </a:p>
          <a:p>
            <a:pPr eaLnBrk="1" hangingPunct="1">
              <a:spcBef>
                <a:spcPct val="0"/>
              </a:spcBef>
              <a:buFontTx/>
              <a:buNone/>
            </a:pPr>
            <a:endParaRPr lang="en-GB" altLang="en-US" sz="2000" b="1" dirty="0">
              <a:solidFill>
                <a:srgbClr val="FFC000"/>
              </a:solidFill>
            </a:endParaRPr>
          </a:p>
          <a:p>
            <a:pPr eaLnBrk="1" hangingPunct="1">
              <a:spcBef>
                <a:spcPct val="0"/>
              </a:spcBef>
              <a:buFontTx/>
              <a:buNone/>
            </a:pPr>
            <a:r>
              <a:rPr lang="en-GB" altLang="en-US" sz="2000" b="1" dirty="0" smtClean="0">
                <a:solidFill>
                  <a:srgbClr val="FFC000"/>
                </a:solidFill>
              </a:rPr>
              <a:t>2</a:t>
            </a:r>
          </a:p>
          <a:p>
            <a:pPr eaLnBrk="1" hangingPunct="1">
              <a:spcBef>
                <a:spcPct val="0"/>
              </a:spcBef>
              <a:buFontTx/>
              <a:buNone/>
            </a:pPr>
            <a:endParaRPr lang="en-GB" altLang="en-US" sz="2000" b="1" dirty="0" smtClean="0">
              <a:solidFill>
                <a:srgbClr val="FFC000"/>
              </a:solidFill>
            </a:endParaRPr>
          </a:p>
          <a:p>
            <a:pPr eaLnBrk="1" hangingPunct="1">
              <a:spcBef>
                <a:spcPct val="0"/>
              </a:spcBef>
              <a:buFontTx/>
              <a:buNone/>
            </a:pPr>
            <a:endParaRPr lang="en-GB" altLang="en-US" sz="2000" b="1" dirty="0">
              <a:solidFill>
                <a:srgbClr val="FFC000"/>
              </a:solidFill>
            </a:endParaRPr>
          </a:p>
          <a:p>
            <a:pPr eaLnBrk="1" hangingPunct="1">
              <a:spcBef>
                <a:spcPct val="0"/>
              </a:spcBef>
              <a:buFontTx/>
              <a:buNone/>
            </a:pPr>
            <a:endParaRPr lang="en-GB" altLang="en-US" sz="2000" b="1" dirty="0">
              <a:solidFill>
                <a:srgbClr val="FFC000"/>
              </a:solidFill>
            </a:endParaRPr>
          </a:p>
          <a:p>
            <a:pPr eaLnBrk="1" hangingPunct="1">
              <a:spcBef>
                <a:spcPct val="0"/>
              </a:spcBef>
              <a:buFontTx/>
              <a:buNone/>
            </a:pPr>
            <a:r>
              <a:rPr lang="en-GB" altLang="en-US" sz="2000" b="1" dirty="0" smtClean="0">
                <a:solidFill>
                  <a:srgbClr val="FFC000"/>
                </a:solidFill>
              </a:rPr>
              <a:t>3</a:t>
            </a:r>
          </a:p>
          <a:p>
            <a:pPr eaLnBrk="1" hangingPunct="1">
              <a:spcBef>
                <a:spcPct val="0"/>
              </a:spcBef>
              <a:buFontTx/>
              <a:buNone/>
            </a:pPr>
            <a:endParaRPr lang="en-GB" altLang="en-US" sz="2000" b="1" dirty="0" smtClean="0">
              <a:solidFill>
                <a:srgbClr val="FFC000"/>
              </a:solidFill>
            </a:endParaRPr>
          </a:p>
          <a:p>
            <a:pPr eaLnBrk="1" hangingPunct="1">
              <a:spcBef>
                <a:spcPct val="0"/>
              </a:spcBef>
              <a:buFontTx/>
              <a:buNone/>
            </a:pPr>
            <a:endParaRPr lang="en-GB" altLang="en-US" sz="2000" b="1" dirty="0">
              <a:solidFill>
                <a:srgbClr val="FFC000"/>
              </a:solidFill>
            </a:endParaRPr>
          </a:p>
          <a:p>
            <a:pPr eaLnBrk="1" hangingPunct="1">
              <a:spcBef>
                <a:spcPct val="0"/>
              </a:spcBef>
              <a:buFontTx/>
              <a:buNone/>
            </a:pPr>
            <a:r>
              <a:rPr lang="en-GB" altLang="en-US" sz="2000" b="1" dirty="0" smtClean="0">
                <a:solidFill>
                  <a:srgbClr val="FFC000"/>
                </a:solidFill>
              </a:rPr>
              <a:t>4</a:t>
            </a:r>
            <a:endParaRPr lang="en-GB" altLang="en-US" sz="2000" b="1" dirty="0">
              <a:solidFill>
                <a:srgbClr val="FFC000"/>
              </a:solidFill>
            </a:endParaRPr>
          </a:p>
        </p:txBody>
      </p:sp>
    </p:spTree>
    <p:extLst>
      <p:ext uri="{BB962C8B-B14F-4D97-AF65-F5344CB8AC3E}">
        <p14:creationId xmlns:p14="http://schemas.microsoft.com/office/powerpoint/2010/main" val="29439547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Shape 1"/>
          <p:cNvSpPr txBox="1"/>
          <p:nvPr/>
        </p:nvSpPr>
        <p:spPr>
          <a:xfrm>
            <a:off x="35496" y="44624"/>
            <a:ext cx="3528392" cy="864096"/>
          </a:xfrm>
          <a:prstGeom prst="rect">
            <a:avLst/>
          </a:prstGeom>
        </p:spPr>
        <p:txBody>
          <a:bodyPr anchor="ctr"/>
          <a:lstStyle/>
          <a:p>
            <a:pPr algn="ctr">
              <a:lnSpc>
                <a:spcPct val="98000"/>
              </a:lnSpc>
            </a:pPr>
            <a:r>
              <a:rPr lang="de-DE" sz="2400" b="1" i="1" dirty="0" smtClean="0">
                <a:solidFill>
                  <a:schemeClr val="accent2">
                    <a:lumMod val="60000"/>
                    <a:lumOff val="40000"/>
                  </a:schemeClr>
                </a:solidFill>
                <a:latin typeface="Calibri" panose="020F0502020204030204" pitchFamily="34" charset="0"/>
              </a:rPr>
              <a:t>Conclusionss &amp; next steps</a:t>
            </a:r>
            <a:endParaRPr lang="en-GB" sz="2400" b="1" i="1" dirty="0" smtClean="0">
              <a:solidFill>
                <a:schemeClr val="accent2">
                  <a:lumMod val="60000"/>
                  <a:lumOff val="40000"/>
                </a:schemeClr>
              </a:solidFill>
              <a:latin typeface="Calibri" panose="020F0502020204030204" pitchFamily="34" charset="0"/>
            </a:endParaRPr>
          </a:p>
        </p:txBody>
      </p:sp>
      <p:sp>
        <p:nvSpPr>
          <p:cNvPr id="4" name="Rectangle 3"/>
          <p:cNvSpPr/>
          <p:nvPr/>
        </p:nvSpPr>
        <p:spPr>
          <a:xfrm>
            <a:off x="5148064" y="1620083"/>
            <a:ext cx="3888432" cy="3477875"/>
          </a:xfrm>
          <a:prstGeom prst="rect">
            <a:avLst/>
          </a:prstGeom>
        </p:spPr>
        <p:txBody>
          <a:bodyPr wrap="square">
            <a:spAutoFit/>
          </a:bodyPr>
          <a:lstStyle/>
          <a:p>
            <a:pPr marL="285750" indent="-285750">
              <a:spcBef>
                <a:spcPct val="0"/>
              </a:spcBef>
              <a:buFont typeface="Arial" panose="020B0604020202020204" pitchFamily="34" charset="0"/>
              <a:buChar char="•"/>
            </a:pPr>
            <a:r>
              <a:rPr lang="en-GB" altLang="en-US" sz="2000" b="1" dirty="0" smtClean="0">
                <a:solidFill>
                  <a:srgbClr val="002060"/>
                </a:solidFill>
                <a:latin typeface="Calibri" pitchFamily="34" charset="0"/>
                <a:ea typeface="Verdana" pitchFamily="34" charset="0"/>
                <a:cs typeface="Verdana" pitchFamily="34" charset="0"/>
              </a:rPr>
              <a:t>Priority setting and further work on INSPIRE will be crucial – discussions with Member States in June – get involved!</a:t>
            </a:r>
            <a:r>
              <a:rPr lang="en-GB" altLang="en-US" sz="2000" b="1" dirty="0">
                <a:solidFill>
                  <a:srgbClr val="002060"/>
                </a:solidFill>
                <a:latin typeface="Calibri" pitchFamily="34" charset="0"/>
                <a:ea typeface="Verdana" pitchFamily="34" charset="0"/>
                <a:cs typeface="Verdana" pitchFamily="34" charset="0"/>
              </a:rPr>
              <a:t> </a:t>
            </a:r>
            <a:endParaRPr lang="en-GB" altLang="en-US" sz="2000" b="1" dirty="0" smtClean="0">
              <a:solidFill>
                <a:srgbClr val="002060"/>
              </a:solidFill>
              <a:latin typeface="Calibri" pitchFamily="34" charset="0"/>
              <a:ea typeface="Verdana" pitchFamily="34" charset="0"/>
              <a:cs typeface="Verdana" pitchFamily="34" charset="0"/>
            </a:endParaRPr>
          </a:p>
          <a:p>
            <a:pPr marL="285750" indent="-285750">
              <a:spcBef>
                <a:spcPct val="0"/>
              </a:spcBef>
              <a:buFont typeface="Arial" panose="020B0604020202020204" pitchFamily="34" charset="0"/>
              <a:buChar char="•"/>
            </a:pPr>
            <a:endParaRPr lang="en-GB" altLang="en-US" sz="2000" b="1" dirty="0">
              <a:solidFill>
                <a:srgbClr val="002060"/>
              </a:solidFill>
              <a:latin typeface="Calibri" pitchFamily="34" charset="0"/>
              <a:ea typeface="Verdana" pitchFamily="34" charset="0"/>
              <a:cs typeface="Verdana" pitchFamily="34" charset="0"/>
            </a:endParaRPr>
          </a:p>
          <a:p>
            <a:pPr marL="285750" indent="-285750">
              <a:spcBef>
                <a:spcPct val="0"/>
              </a:spcBef>
              <a:buFont typeface="Arial" panose="020B0604020202020204" pitchFamily="34" charset="0"/>
              <a:buChar char="•"/>
            </a:pPr>
            <a:r>
              <a:rPr lang="en-GB" altLang="en-US" sz="2000" b="1" dirty="0" smtClean="0">
                <a:solidFill>
                  <a:srgbClr val="002060"/>
                </a:solidFill>
                <a:latin typeface="Calibri" pitchFamily="34" charset="0"/>
                <a:ea typeface="Verdana" pitchFamily="34" charset="0"/>
                <a:cs typeface="Verdana" pitchFamily="34" charset="0"/>
              </a:rPr>
              <a:t>Issue </a:t>
            </a:r>
            <a:r>
              <a:rPr lang="en-GB" altLang="en-US" sz="2000" b="1" dirty="0">
                <a:solidFill>
                  <a:srgbClr val="002060"/>
                </a:solidFill>
                <a:latin typeface="Calibri" pitchFamily="34" charset="0"/>
                <a:ea typeface="Verdana" pitchFamily="34" charset="0"/>
                <a:cs typeface="Verdana" pitchFamily="34" charset="0"/>
              </a:rPr>
              <a:t>of </a:t>
            </a:r>
            <a:r>
              <a:rPr lang="en-GB" altLang="en-US" sz="2000" b="1" dirty="0" err="1">
                <a:solidFill>
                  <a:srgbClr val="002060"/>
                </a:solidFill>
                <a:latin typeface="Calibri" pitchFamily="34" charset="0"/>
                <a:ea typeface="Verdana" pitchFamily="34" charset="0"/>
                <a:cs typeface="Verdana" pitchFamily="34" charset="0"/>
              </a:rPr>
              <a:t>eReporting</a:t>
            </a:r>
            <a:r>
              <a:rPr lang="en-GB" altLang="en-US" sz="2000" b="1" dirty="0">
                <a:solidFill>
                  <a:srgbClr val="002060"/>
                </a:solidFill>
                <a:latin typeface="Calibri" pitchFamily="34" charset="0"/>
                <a:ea typeface="Verdana" pitchFamily="34" charset="0"/>
                <a:cs typeface="Verdana" pitchFamily="34" charset="0"/>
              </a:rPr>
              <a:t> will be main subject at the INSPIRE Conference 2016</a:t>
            </a:r>
            <a:r>
              <a:rPr lang="en-GB" altLang="en-US" sz="2000" dirty="0">
                <a:solidFill>
                  <a:srgbClr val="002060"/>
                </a:solidFill>
                <a:latin typeface="Calibri" pitchFamily="34" charset="0"/>
                <a:ea typeface="Verdana" pitchFamily="34" charset="0"/>
                <a:cs typeface="Verdana" pitchFamily="34" charset="0"/>
              </a:rPr>
              <a:t> in Barcelona (26-30 Sept), Fitness Check Workshop may take place there</a:t>
            </a:r>
            <a:r>
              <a:rPr lang="en-GB" altLang="en-US" sz="2000" b="1" dirty="0">
                <a:solidFill>
                  <a:srgbClr val="002060"/>
                </a:solidFill>
                <a:latin typeface="Calibri" pitchFamily="34" charset="0"/>
                <a:ea typeface="Verdana" pitchFamily="34" charset="0"/>
                <a:cs typeface="Verdana" pitchFamily="34" charset="0"/>
              </a:rPr>
              <a:t>. </a:t>
            </a:r>
          </a:p>
          <a:p>
            <a:pPr>
              <a:spcBef>
                <a:spcPct val="0"/>
              </a:spcBef>
            </a:pPr>
            <a:endParaRPr lang="en-GB" altLang="en-US" sz="2000" b="1" dirty="0" smtClean="0">
              <a:solidFill>
                <a:srgbClr val="002060"/>
              </a:solidFill>
              <a:latin typeface="Calibri" pitchFamily="34" charset="0"/>
              <a:ea typeface="Verdana" pitchFamily="34" charset="0"/>
              <a:cs typeface="Verdana" pitchFamily="34" charset="0"/>
            </a:endParaRPr>
          </a:p>
        </p:txBody>
      </p:sp>
      <p:sp>
        <p:nvSpPr>
          <p:cNvPr id="5" name="Rectangle 4"/>
          <p:cNvSpPr/>
          <p:nvPr/>
        </p:nvSpPr>
        <p:spPr>
          <a:xfrm>
            <a:off x="251520" y="1620083"/>
            <a:ext cx="3600400" cy="4093428"/>
          </a:xfrm>
          <a:prstGeom prst="rect">
            <a:avLst/>
          </a:prstGeom>
        </p:spPr>
        <p:txBody>
          <a:bodyPr wrap="square">
            <a:spAutoFit/>
          </a:bodyPr>
          <a:lstStyle/>
          <a:p>
            <a:pPr marL="285750" indent="-285750">
              <a:spcBef>
                <a:spcPct val="0"/>
              </a:spcBef>
              <a:buFont typeface="Arial" panose="020B0604020202020204" pitchFamily="34" charset="0"/>
              <a:buChar char="•"/>
            </a:pPr>
            <a:r>
              <a:rPr lang="en-GB" altLang="en-US" sz="2000" b="1" dirty="0" smtClean="0">
                <a:solidFill>
                  <a:srgbClr val="002060"/>
                </a:solidFill>
                <a:latin typeface="Calibri" pitchFamily="34" charset="0"/>
                <a:ea typeface="Verdana" pitchFamily="34" charset="0"/>
                <a:cs typeface="Verdana" pitchFamily="34" charset="0"/>
              </a:rPr>
              <a:t>Fitness Check is now starting – 2016 will prepare the evaluation with extensive consultations </a:t>
            </a:r>
            <a:r>
              <a:rPr lang="en-GB" altLang="en-US" sz="2000" dirty="0" smtClean="0">
                <a:solidFill>
                  <a:srgbClr val="002060"/>
                </a:solidFill>
                <a:latin typeface="Calibri" pitchFamily="34" charset="0"/>
                <a:ea typeface="Verdana" pitchFamily="34" charset="0"/>
                <a:cs typeface="Verdana" pitchFamily="34" charset="0"/>
              </a:rPr>
              <a:t>(e.g. two Stakeholder Workshops, INSPIRE Conference)</a:t>
            </a:r>
          </a:p>
          <a:p>
            <a:pPr marL="285750" indent="-285750">
              <a:spcBef>
                <a:spcPct val="0"/>
              </a:spcBef>
              <a:buFont typeface="Arial" panose="020B0604020202020204" pitchFamily="34" charset="0"/>
              <a:buChar char="•"/>
            </a:pPr>
            <a:endParaRPr lang="en-GB" altLang="en-US" sz="2000" b="1" dirty="0">
              <a:solidFill>
                <a:srgbClr val="002060"/>
              </a:solidFill>
              <a:latin typeface="Calibri" pitchFamily="34" charset="0"/>
              <a:ea typeface="Verdana" pitchFamily="34" charset="0"/>
              <a:cs typeface="Verdana" pitchFamily="34" charset="0"/>
            </a:endParaRPr>
          </a:p>
          <a:p>
            <a:pPr marL="285750" indent="-285750">
              <a:spcBef>
                <a:spcPct val="0"/>
              </a:spcBef>
              <a:buFont typeface="Arial" panose="020B0604020202020204" pitchFamily="34" charset="0"/>
              <a:buChar char="•"/>
            </a:pPr>
            <a:r>
              <a:rPr lang="de-DE" altLang="en-US" sz="2000" b="1" dirty="0" smtClean="0">
                <a:solidFill>
                  <a:srgbClr val="002060"/>
                </a:solidFill>
                <a:latin typeface="Calibri" pitchFamily="34" charset="0"/>
                <a:ea typeface="Verdana" pitchFamily="34" charset="0"/>
                <a:cs typeface="Verdana" pitchFamily="34" charset="0"/>
              </a:rPr>
              <a:t>Overall coherence (also with ePRTR, IED, nature...) will be part of evaluation </a:t>
            </a:r>
          </a:p>
          <a:p>
            <a:pPr marL="285750" indent="-285750">
              <a:spcBef>
                <a:spcPct val="0"/>
              </a:spcBef>
              <a:buFont typeface="Arial" panose="020B0604020202020204" pitchFamily="34" charset="0"/>
              <a:buChar char="•"/>
            </a:pPr>
            <a:endParaRPr lang="de-DE" altLang="en-US" sz="2000" b="1" dirty="0">
              <a:solidFill>
                <a:srgbClr val="002060"/>
              </a:solidFill>
              <a:latin typeface="Calibri" pitchFamily="34" charset="0"/>
              <a:ea typeface="Verdana" pitchFamily="34" charset="0"/>
              <a:cs typeface="Verdana" pitchFamily="34" charset="0"/>
            </a:endParaRPr>
          </a:p>
          <a:p>
            <a:pPr marL="285750" indent="-285750">
              <a:spcBef>
                <a:spcPct val="0"/>
              </a:spcBef>
              <a:buFont typeface="Arial" panose="020B0604020202020204" pitchFamily="34" charset="0"/>
              <a:buChar char="•"/>
            </a:pPr>
            <a:r>
              <a:rPr lang="de-DE" altLang="en-US" sz="2000" b="1" dirty="0" smtClean="0">
                <a:solidFill>
                  <a:srgbClr val="002060"/>
                </a:solidFill>
                <a:latin typeface="Calibri" pitchFamily="34" charset="0"/>
                <a:ea typeface="Verdana" pitchFamily="34" charset="0"/>
                <a:cs typeface="Verdana" pitchFamily="34" charset="0"/>
              </a:rPr>
              <a:t>Consequences for sectorial reporting too early to say</a:t>
            </a:r>
            <a:endParaRPr lang="en-GB" altLang="en-US" sz="2000" dirty="0" smtClean="0">
              <a:solidFill>
                <a:srgbClr val="002060"/>
              </a:solidFill>
              <a:latin typeface="Calibri" pitchFamily="34" charset="0"/>
              <a:ea typeface="Verdana" pitchFamily="34" charset="0"/>
              <a:cs typeface="Verdana" pitchFamily="34" charset="0"/>
            </a:endParaRPr>
          </a:p>
        </p:txBody>
      </p:sp>
    </p:spTree>
    <p:extLst>
      <p:ext uri="{BB962C8B-B14F-4D97-AF65-F5344CB8AC3E}">
        <p14:creationId xmlns:p14="http://schemas.microsoft.com/office/powerpoint/2010/main" val="9400592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251767" y="9326"/>
            <a:ext cx="2520033" cy="9521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58775" indent="-355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9pPr>
          </a:lstStyle>
          <a:p>
            <a:pPr eaLnBrk="1" hangingPunct="1">
              <a:spcBef>
                <a:spcPct val="0"/>
              </a:spcBef>
              <a:buFontTx/>
              <a:buNone/>
            </a:pPr>
            <a:r>
              <a:rPr lang="en-US" altLang="en-US" b="1" i="1" dirty="0">
                <a:solidFill>
                  <a:srgbClr val="C0504D">
                    <a:lumMod val="60000"/>
                    <a:lumOff val="40000"/>
                  </a:srgbClr>
                </a:solidFill>
                <a:latin typeface="Calibri" panose="020F0502020204030204" pitchFamily="34" charset="0"/>
              </a:rPr>
              <a:t>Questions?</a:t>
            </a:r>
          </a:p>
        </p:txBody>
      </p:sp>
      <p:sp>
        <p:nvSpPr>
          <p:cNvPr id="3" name="TextBox 3"/>
          <p:cNvSpPr txBox="1">
            <a:spLocks noChangeArrowheads="1"/>
          </p:cNvSpPr>
          <p:nvPr/>
        </p:nvSpPr>
        <p:spPr bwMode="auto">
          <a:xfrm>
            <a:off x="467545" y="5157192"/>
            <a:ext cx="316835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algn="ctr" eaLnBrk="1" hangingPunct="1">
              <a:spcBef>
                <a:spcPct val="0"/>
              </a:spcBef>
              <a:buNone/>
            </a:pPr>
            <a:r>
              <a:rPr lang="de-DE" altLang="en-US" sz="3200" b="1" dirty="0" err="1" smtClean="0">
                <a:solidFill>
                  <a:srgbClr val="C0504D">
                    <a:lumMod val="60000"/>
                    <a:lumOff val="40000"/>
                  </a:srgbClr>
                </a:solidFill>
                <a:latin typeface="Calibri" panose="020F0502020204030204" pitchFamily="34" charset="0"/>
              </a:rPr>
              <a:t>Thank</a:t>
            </a:r>
            <a:r>
              <a:rPr lang="de-DE" altLang="en-US" sz="3200" b="1" dirty="0" smtClean="0">
                <a:solidFill>
                  <a:srgbClr val="C0504D">
                    <a:lumMod val="60000"/>
                    <a:lumOff val="40000"/>
                  </a:srgbClr>
                </a:solidFill>
                <a:latin typeface="Calibri" panose="020F0502020204030204" pitchFamily="34" charset="0"/>
              </a:rPr>
              <a:t> </a:t>
            </a:r>
            <a:r>
              <a:rPr lang="de-DE" altLang="en-US" sz="3200" b="1" dirty="0" err="1">
                <a:solidFill>
                  <a:srgbClr val="C0504D">
                    <a:lumMod val="60000"/>
                    <a:lumOff val="40000"/>
                  </a:srgbClr>
                </a:solidFill>
                <a:latin typeface="Calibri" panose="020F0502020204030204" pitchFamily="34" charset="0"/>
              </a:rPr>
              <a:t>you</a:t>
            </a:r>
            <a:r>
              <a:rPr lang="de-DE" altLang="en-US" sz="3200" b="1" dirty="0">
                <a:solidFill>
                  <a:srgbClr val="C0504D">
                    <a:lumMod val="60000"/>
                    <a:lumOff val="40000"/>
                  </a:srgbClr>
                </a:solidFill>
                <a:latin typeface="Calibri" panose="020F0502020204030204" pitchFamily="34" charset="0"/>
              </a:rPr>
              <a:t> </a:t>
            </a:r>
            <a:r>
              <a:rPr lang="de-DE" altLang="en-US" sz="3200" b="1" dirty="0" err="1">
                <a:solidFill>
                  <a:srgbClr val="C0504D">
                    <a:lumMod val="60000"/>
                    <a:lumOff val="40000"/>
                  </a:srgbClr>
                </a:solidFill>
                <a:latin typeface="Calibri" panose="020F0502020204030204" pitchFamily="34" charset="0"/>
              </a:rPr>
              <a:t>for</a:t>
            </a:r>
            <a:r>
              <a:rPr lang="de-DE" altLang="en-US" sz="3200" b="1" dirty="0">
                <a:solidFill>
                  <a:srgbClr val="C0504D">
                    <a:lumMod val="60000"/>
                    <a:lumOff val="40000"/>
                  </a:srgbClr>
                </a:solidFill>
                <a:latin typeface="Calibri" panose="020F0502020204030204" pitchFamily="34" charset="0"/>
              </a:rPr>
              <a:t> </a:t>
            </a:r>
            <a:r>
              <a:rPr lang="de-DE" altLang="en-US" sz="3200" b="1" dirty="0" err="1">
                <a:solidFill>
                  <a:srgbClr val="C0504D">
                    <a:lumMod val="60000"/>
                    <a:lumOff val="40000"/>
                  </a:srgbClr>
                </a:solidFill>
                <a:latin typeface="Calibri" panose="020F0502020204030204" pitchFamily="34" charset="0"/>
              </a:rPr>
              <a:t>your</a:t>
            </a:r>
            <a:r>
              <a:rPr lang="de-DE" altLang="en-US" sz="3200" b="1" dirty="0">
                <a:solidFill>
                  <a:srgbClr val="C0504D">
                    <a:lumMod val="60000"/>
                    <a:lumOff val="40000"/>
                  </a:srgbClr>
                </a:solidFill>
                <a:latin typeface="Calibri" panose="020F0502020204030204" pitchFamily="34" charset="0"/>
              </a:rPr>
              <a:t> </a:t>
            </a:r>
            <a:r>
              <a:rPr lang="de-DE" altLang="en-US" sz="3200" b="1" dirty="0" err="1">
                <a:solidFill>
                  <a:srgbClr val="C0504D">
                    <a:lumMod val="60000"/>
                    <a:lumOff val="40000"/>
                  </a:srgbClr>
                </a:solidFill>
                <a:latin typeface="Calibri" panose="020F0502020204030204" pitchFamily="34" charset="0"/>
              </a:rPr>
              <a:t>attention</a:t>
            </a:r>
            <a:endParaRPr lang="de-DE" altLang="en-US" sz="3200" b="1" dirty="0">
              <a:solidFill>
                <a:srgbClr val="C0504D">
                  <a:lumMod val="60000"/>
                  <a:lumOff val="40000"/>
                </a:srgbClr>
              </a:solidFill>
              <a:latin typeface="Calibri" panose="020F0502020204030204" pitchFamily="34"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064" y="1619870"/>
            <a:ext cx="4103687"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372172" y="1556792"/>
            <a:ext cx="4698976" cy="3046988"/>
          </a:xfrm>
          <a:prstGeom prst="rect">
            <a:avLst/>
          </a:prstGeom>
        </p:spPr>
        <p:txBody>
          <a:bodyPr wrap="square">
            <a:spAutoFit/>
          </a:bodyPr>
          <a:lstStyle/>
          <a:p>
            <a:r>
              <a:rPr lang="de-DE" altLang="en-US" sz="2400" b="1" u="sng" dirty="0" err="1">
                <a:solidFill>
                  <a:srgbClr val="C0504D">
                    <a:lumMod val="60000"/>
                    <a:lumOff val="40000"/>
                  </a:srgbClr>
                </a:solidFill>
                <a:latin typeface="Calibri" panose="020F0502020204030204" pitchFamily="34" charset="0"/>
              </a:rPr>
              <a:t>Contacts</a:t>
            </a:r>
            <a:r>
              <a:rPr lang="de-DE" altLang="en-US" sz="2400" b="1" u="sng" dirty="0">
                <a:solidFill>
                  <a:srgbClr val="C0504D">
                    <a:lumMod val="60000"/>
                    <a:lumOff val="40000"/>
                  </a:srgbClr>
                </a:solidFill>
                <a:latin typeface="Calibri" panose="020F0502020204030204" pitchFamily="34" charset="0"/>
              </a:rPr>
              <a:t>:</a:t>
            </a:r>
          </a:p>
          <a:p>
            <a:endParaRPr lang="de-DE" altLang="en-US" sz="2400" b="1" dirty="0" smtClean="0">
              <a:solidFill>
                <a:srgbClr val="002060"/>
              </a:solidFill>
              <a:latin typeface="Calibri" pitchFamily="34" charset="0"/>
              <a:ea typeface="Verdana" pitchFamily="34" charset="0"/>
              <a:cs typeface="Verdana" pitchFamily="34" charset="0"/>
            </a:endParaRPr>
          </a:p>
          <a:p>
            <a:r>
              <a:rPr lang="de-DE" altLang="en-US" sz="2400" b="1" dirty="0" smtClean="0">
                <a:solidFill>
                  <a:srgbClr val="002060"/>
                </a:solidFill>
                <a:latin typeface="Calibri" pitchFamily="34" charset="0"/>
                <a:ea typeface="Verdana" pitchFamily="34" charset="0"/>
                <a:cs typeface="Verdana" pitchFamily="34" charset="0"/>
              </a:rPr>
              <a:t>Steve </a:t>
            </a:r>
            <a:r>
              <a:rPr lang="de-DE" altLang="en-US" sz="2400" b="1" dirty="0">
                <a:solidFill>
                  <a:srgbClr val="002060"/>
                </a:solidFill>
                <a:latin typeface="Calibri" pitchFamily="34" charset="0"/>
                <a:ea typeface="Verdana" pitchFamily="34" charset="0"/>
                <a:cs typeface="Verdana" pitchFamily="34" charset="0"/>
              </a:rPr>
              <a:t>White (Unit ENV. F1) </a:t>
            </a:r>
            <a:r>
              <a:rPr lang="de-DE" altLang="en-US" sz="2400" b="1" dirty="0" smtClean="0">
                <a:solidFill>
                  <a:srgbClr val="002060"/>
                </a:solidFill>
                <a:latin typeface="Calibri" pitchFamily="34" charset="0"/>
                <a:ea typeface="Verdana" pitchFamily="34" charset="0"/>
                <a:cs typeface="Verdana" pitchFamily="34" charset="0"/>
              </a:rPr>
              <a:t>	          </a:t>
            </a:r>
            <a:r>
              <a:rPr lang="de-DE" altLang="en-US" sz="2400" dirty="0" smtClean="0">
                <a:solidFill>
                  <a:srgbClr val="00B050"/>
                </a:solidFill>
                <a:latin typeface="Calibri" pitchFamily="34" charset="0"/>
                <a:ea typeface="Verdana" pitchFamily="34" charset="0"/>
                <a:cs typeface="Verdana" pitchFamily="34" charset="0"/>
                <a:hlinkClick r:id="rId3"/>
              </a:rPr>
              <a:t>stephen.white@ec.europa.eu</a:t>
            </a:r>
            <a:endParaRPr lang="de-DE" altLang="en-US" sz="2400" dirty="0">
              <a:solidFill>
                <a:srgbClr val="00B050"/>
              </a:solidFill>
              <a:latin typeface="Calibri" pitchFamily="34" charset="0"/>
              <a:ea typeface="Verdana" pitchFamily="34" charset="0"/>
              <a:cs typeface="Verdana" pitchFamily="34" charset="0"/>
            </a:endParaRPr>
          </a:p>
          <a:p>
            <a:r>
              <a:rPr lang="de-DE" altLang="en-US" sz="2400" b="1" dirty="0" smtClean="0">
                <a:solidFill>
                  <a:srgbClr val="002060"/>
                </a:solidFill>
                <a:latin typeface="Calibri" pitchFamily="34" charset="0"/>
                <a:ea typeface="Verdana" pitchFamily="34" charset="0"/>
                <a:cs typeface="Verdana" pitchFamily="34" charset="0"/>
              </a:rPr>
              <a:t/>
            </a:r>
            <a:br>
              <a:rPr lang="de-DE" altLang="en-US" sz="2400" b="1" dirty="0" smtClean="0">
                <a:solidFill>
                  <a:srgbClr val="002060"/>
                </a:solidFill>
                <a:latin typeface="Calibri" pitchFamily="34" charset="0"/>
                <a:ea typeface="Verdana" pitchFamily="34" charset="0"/>
                <a:cs typeface="Verdana" pitchFamily="34" charset="0"/>
              </a:rPr>
            </a:br>
            <a:r>
              <a:rPr lang="de-DE" altLang="en-US" sz="2400" b="1" dirty="0" smtClean="0">
                <a:solidFill>
                  <a:srgbClr val="002060"/>
                </a:solidFill>
                <a:latin typeface="Calibri" pitchFamily="34" charset="0"/>
                <a:ea typeface="Verdana" pitchFamily="34" charset="0"/>
                <a:cs typeface="Verdana" pitchFamily="34" charset="0"/>
              </a:rPr>
              <a:t>Joachim </a:t>
            </a:r>
            <a:r>
              <a:rPr lang="de-DE" altLang="en-US" sz="2400" b="1" dirty="0">
                <a:solidFill>
                  <a:srgbClr val="002060"/>
                </a:solidFill>
                <a:latin typeface="Calibri" pitchFamily="34" charset="0"/>
                <a:ea typeface="Verdana" pitchFamily="34" charset="0"/>
                <a:cs typeface="Verdana" pitchFamily="34" charset="0"/>
              </a:rPr>
              <a:t>D'Eugenio (Unit ENV D.4) </a:t>
            </a:r>
            <a:r>
              <a:rPr lang="de-DE" altLang="en-US" sz="2400" u="sng" dirty="0" err="1" smtClean="0">
                <a:solidFill>
                  <a:srgbClr val="0000FF"/>
                </a:solidFill>
                <a:latin typeface="Calibri" pitchFamily="34" charset="0"/>
                <a:ea typeface="Verdana" pitchFamily="34" charset="0"/>
                <a:cs typeface="Verdana" pitchFamily="34" charset="0"/>
              </a:rPr>
              <a:t>joachim.d'eugenio@ec.europa.eu</a:t>
            </a:r>
            <a:endParaRPr lang="de-DE" altLang="en-US" sz="2400" u="sng" dirty="0">
              <a:solidFill>
                <a:srgbClr val="0000FF"/>
              </a:solidFill>
              <a:latin typeface="Calibri" pitchFamily="34" charset="0"/>
              <a:ea typeface="Verdana" pitchFamily="34" charset="0"/>
              <a:cs typeface="Verdana" pitchFamily="34" charset="0"/>
            </a:endParaRPr>
          </a:p>
          <a:p>
            <a:endParaRPr lang="de-DE" altLang="en-US" sz="2400" b="1" u="sng" dirty="0">
              <a:solidFill>
                <a:srgbClr val="002060"/>
              </a:solidFill>
              <a:latin typeface="Calibri" pitchFamily="34" charset="0"/>
              <a:ea typeface="Verdana" pitchFamily="34" charset="0"/>
              <a:cs typeface="Verdana" pitchFamily="34" charset="0"/>
            </a:endParaRPr>
          </a:p>
        </p:txBody>
      </p:sp>
      <p:sp>
        <p:nvSpPr>
          <p:cNvPr id="6" name="Rectangle 5"/>
          <p:cNvSpPr/>
          <p:nvPr/>
        </p:nvSpPr>
        <p:spPr>
          <a:xfrm>
            <a:off x="5436096" y="5797713"/>
            <a:ext cx="3672408" cy="1015663"/>
          </a:xfrm>
          <a:prstGeom prst="rect">
            <a:avLst/>
          </a:prstGeom>
        </p:spPr>
        <p:txBody>
          <a:bodyPr wrap="square">
            <a:spAutoFit/>
          </a:bodyPr>
          <a:lstStyle/>
          <a:p>
            <a:pPr algn="r"/>
            <a:r>
              <a:rPr lang="de-DE" altLang="en-US" sz="2400" b="1" u="sng" dirty="0">
                <a:solidFill>
                  <a:srgbClr val="C0504D">
                    <a:lumMod val="60000"/>
                    <a:lumOff val="40000"/>
                  </a:srgbClr>
                </a:solidFill>
                <a:latin typeface="Calibri" panose="020F0502020204030204" pitchFamily="34" charset="0"/>
              </a:rPr>
              <a:t>More </a:t>
            </a:r>
            <a:r>
              <a:rPr lang="de-DE" altLang="en-US" sz="2400" b="1" u="sng" dirty="0" err="1">
                <a:solidFill>
                  <a:srgbClr val="C0504D">
                    <a:lumMod val="60000"/>
                    <a:lumOff val="40000"/>
                  </a:srgbClr>
                </a:solidFill>
                <a:latin typeface="Calibri" panose="020F0502020204030204" pitchFamily="34" charset="0"/>
              </a:rPr>
              <a:t>information</a:t>
            </a:r>
            <a:r>
              <a:rPr lang="de-DE" altLang="en-US" sz="2400" b="1" u="sng" dirty="0">
                <a:solidFill>
                  <a:srgbClr val="C0504D">
                    <a:lumMod val="60000"/>
                    <a:lumOff val="40000"/>
                  </a:srgbClr>
                </a:solidFill>
                <a:latin typeface="Calibri" panose="020F0502020204030204" pitchFamily="34" charset="0"/>
              </a:rPr>
              <a:t>:</a:t>
            </a:r>
          </a:p>
          <a:p>
            <a:pPr algn="r"/>
            <a:r>
              <a:rPr lang="en-GB" b="1" u="sng" dirty="0">
                <a:solidFill>
                  <a:srgbClr val="7030A0"/>
                </a:solidFill>
                <a:hlinkClick r:id="rId4"/>
              </a:rPr>
              <a:t>http://ec.europa.eu/environment/legal/reporting/index_en.htm</a:t>
            </a:r>
            <a:endParaRPr lang="de-DE" altLang="en-US" b="1" dirty="0">
              <a:solidFill>
                <a:srgbClr val="7030A0"/>
              </a:solidFill>
              <a:latin typeface="Calibri" pitchFamily="34" charset="0"/>
              <a:ea typeface="Verdana" pitchFamily="34" charset="0"/>
              <a:cs typeface="Verdana" pitchFamily="34" charset="0"/>
            </a:endParaRPr>
          </a:p>
        </p:txBody>
      </p:sp>
    </p:spTree>
    <p:extLst>
      <p:ext uri="{BB962C8B-B14F-4D97-AF65-F5344CB8AC3E}">
        <p14:creationId xmlns:p14="http://schemas.microsoft.com/office/powerpoint/2010/main" val="17546810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7"/>
          <p:cNvSpPr txBox="1">
            <a:spLocks noChangeArrowheads="1"/>
          </p:cNvSpPr>
          <p:nvPr/>
        </p:nvSpPr>
        <p:spPr bwMode="auto">
          <a:xfrm>
            <a:off x="106808" y="128826"/>
            <a:ext cx="89296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r>
              <a:rPr lang="en-GB" altLang="en-US" b="1" i="1" dirty="0" smtClean="0">
                <a:solidFill>
                  <a:schemeClr val="accent2">
                    <a:lumMod val="60000"/>
                    <a:lumOff val="40000"/>
                  </a:schemeClr>
                </a:solidFill>
                <a:latin typeface="Calibri" panose="020F0502020204030204" pitchFamily="34" charset="0"/>
              </a:rPr>
              <a:t>The mandate</a:t>
            </a:r>
            <a:endParaRPr lang="en-GB" altLang="en-US" b="1" i="1" dirty="0">
              <a:solidFill>
                <a:schemeClr val="accent2">
                  <a:lumMod val="60000"/>
                  <a:lumOff val="40000"/>
                </a:schemeClr>
              </a:solidFill>
              <a:latin typeface="Calibri" panose="020F0502020204030204" pitchFamily="34" charset="0"/>
            </a:endParaRPr>
          </a:p>
        </p:txBody>
      </p:sp>
      <p:sp>
        <p:nvSpPr>
          <p:cNvPr id="13315" name="Rectangle 3"/>
          <p:cNvSpPr>
            <a:spLocks noChangeArrowheads="1"/>
          </p:cNvSpPr>
          <p:nvPr/>
        </p:nvSpPr>
        <p:spPr bwMode="auto">
          <a:xfrm>
            <a:off x="107504" y="1340768"/>
            <a:ext cx="8784976"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marL="0" indent="0" eaLnBrk="1" hangingPunct="1">
              <a:spcBef>
                <a:spcPct val="0"/>
              </a:spcBef>
              <a:buNone/>
            </a:pPr>
            <a:r>
              <a:rPr lang="en-GB" altLang="en-US" sz="2000" dirty="0" smtClean="0">
                <a:solidFill>
                  <a:srgbClr val="002060"/>
                </a:solidFill>
                <a:latin typeface="Calibri" pitchFamily="34" charset="0"/>
              </a:rPr>
              <a:t>Better </a:t>
            </a:r>
            <a:r>
              <a:rPr lang="en-GB" altLang="en-US" sz="2000" dirty="0">
                <a:solidFill>
                  <a:srgbClr val="002060"/>
                </a:solidFill>
                <a:latin typeface="Calibri" pitchFamily="34" charset="0"/>
              </a:rPr>
              <a:t>Regulation Communication: </a:t>
            </a:r>
            <a:r>
              <a:rPr lang="en-GB" altLang="en-US" sz="2000" dirty="0" smtClean="0">
                <a:solidFill>
                  <a:srgbClr val="002060"/>
                </a:solidFill>
                <a:latin typeface="Calibri" pitchFamily="34" charset="0"/>
              </a:rPr>
              <a:t>"Better Regulation for Better Results" </a:t>
            </a:r>
            <a:r>
              <a:rPr lang="en-GB" altLang="en-US" sz="1200" dirty="0" smtClean="0">
                <a:solidFill>
                  <a:srgbClr val="002060"/>
                </a:solidFill>
                <a:latin typeface="Calibri" pitchFamily="34" charset="0"/>
              </a:rPr>
              <a:t>(COM(2015)215) </a:t>
            </a:r>
            <a:endParaRPr lang="en-GB" altLang="en-US" sz="2000" dirty="0" smtClean="0">
              <a:solidFill>
                <a:srgbClr val="002060"/>
              </a:solidFill>
              <a:latin typeface="Calibri" pitchFamily="34" charset="0"/>
            </a:endParaRPr>
          </a:p>
          <a:p>
            <a:pPr lvl="1" eaLnBrk="1" hangingPunct="1">
              <a:spcBef>
                <a:spcPct val="0"/>
              </a:spcBef>
            </a:pPr>
            <a:r>
              <a:rPr lang="en-GB" altLang="en-US" sz="1200" dirty="0" smtClean="0">
                <a:solidFill>
                  <a:srgbClr val="002060"/>
                </a:solidFill>
                <a:latin typeface="Calibri" pitchFamily="34" charset="0"/>
              </a:rPr>
              <a:t>Launch </a:t>
            </a:r>
            <a:r>
              <a:rPr lang="en-GB" altLang="en-US" sz="1200" dirty="0">
                <a:solidFill>
                  <a:srgbClr val="002060"/>
                </a:solidFill>
                <a:latin typeface="Calibri" pitchFamily="34" charset="0"/>
              </a:rPr>
              <a:t>a </a:t>
            </a:r>
            <a:r>
              <a:rPr lang="en-GB" altLang="en-US" sz="1200" b="1" dirty="0">
                <a:solidFill>
                  <a:srgbClr val="7030A0"/>
                </a:solidFill>
                <a:latin typeface="Calibri" pitchFamily="34" charset="0"/>
              </a:rPr>
              <a:t>broad review of reporting requirements </a:t>
            </a:r>
            <a:r>
              <a:rPr lang="en-GB" altLang="en-US" sz="1200" dirty="0">
                <a:solidFill>
                  <a:srgbClr val="002060"/>
                </a:solidFill>
                <a:latin typeface="Calibri" pitchFamily="34" charset="0"/>
              </a:rPr>
              <a:t>to see how burdens can be alleviated. This review will have a particularly strong focus on areas where stakeholders have recently indicated their concerns, such as agriculture, energy, </a:t>
            </a:r>
            <a:r>
              <a:rPr lang="en-GB" altLang="en-US" sz="1200" b="1" dirty="0">
                <a:solidFill>
                  <a:srgbClr val="7030A0"/>
                </a:solidFill>
                <a:latin typeface="Calibri" pitchFamily="34" charset="0"/>
              </a:rPr>
              <a:t>environment</a:t>
            </a:r>
            <a:r>
              <a:rPr lang="en-GB" altLang="en-US" sz="1200" dirty="0">
                <a:solidFill>
                  <a:srgbClr val="000000"/>
                </a:solidFill>
                <a:latin typeface="Calibri" pitchFamily="34" charset="0"/>
              </a:rPr>
              <a:t> </a:t>
            </a:r>
            <a:r>
              <a:rPr lang="en-GB" altLang="en-US" sz="1200" dirty="0">
                <a:solidFill>
                  <a:srgbClr val="002060"/>
                </a:solidFill>
                <a:latin typeface="Calibri" pitchFamily="34" charset="0"/>
              </a:rPr>
              <a:t>and financial services</a:t>
            </a:r>
            <a:r>
              <a:rPr lang="en-GB" altLang="en-US" sz="1200" dirty="0" smtClean="0">
                <a:solidFill>
                  <a:srgbClr val="002060"/>
                </a:solidFill>
                <a:latin typeface="Calibri" pitchFamily="34" charset="0"/>
              </a:rPr>
              <a:t>.</a:t>
            </a:r>
            <a:endParaRPr lang="en-GB" altLang="en-US" sz="2000" dirty="0">
              <a:solidFill>
                <a:srgbClr val="000000"/>
              </a:solidFill>
              <a:latin typeface="Calibri" pitchFamily="34" charset="0"/>
            </a:endParaRPr>
          </a:p>
          <a:p>
            <a:pPr lvl="1" eaLnBrk="1" hangingPunct="1">
              <a:spcBef>
                <a:spcPct val="0"/>
              </a:spcBef>
            </a:pPr>
            <a:r>
              <a:rPr lang="en-GB" altLang="en-US" sz="1200" dirty="0">
                <a:solidFill>
                  <a:srgbClr val="002060"/>
                </a:solidFill>
                <a:latin typeface="Calibri" pitchFamily="34" charset="0"/>
              </a:rPr>
              <a:t>Cooperate with certain Member States which are examining the </a:t>
            </a:r>
            <a:r>
              <a:rPr lang="en-GB" altLang="en-US" sz="1200" b="1" dirty="0">
                <a:solidFill>
                  <a:srgbClr val="7030A0"/>
                </a:solidFill>
                <a:latin typeface="Calibri" pitchFamily="34" charset="0"/>
              </a:rPr>
              <a:t>best ways to ensure compliance with EU law at national level </a:t>
            </a:r>
            <a:r>
              <a:rPr lang="en-GB" altLang="en-US" sz="1200" dirty="0">
                <a:solidFill>
                  <a:srgbClr val="002060"/>
                </a:solidFill>
                <a:latin typeface="Calibri" pitchFamily="34" charset="0"/>
              </a:rPr>
              <a:t>and have initiated a review of how well EU and Member State regulation combines to help protect the environment (the </a:t>
            </a:r>
            <a:r>
              <a:rPr lang="en-GB" altLang="en-US" sz="1200" dirty="0">
                <a:solidFill>
                  <a:srgbClr val="FF0000"/>
                </a:solidFill>
                <a:latin typeface="Calibri" pitchFamily="34" charset="0"/>
              </a:rPr>
              <a:t>'Make It Work' initiative</a:t>
            </a:r>
            <a:r>
              <a:rPr lang="en-GB" altLang="en-US" sz="1200" dirty="0">
                <a:solidFill>
                  <a:srgbClr val="000000"/>
                </a:solidFill>
                <a:latin typeface="Calibri" pitchFamily="34" charset="0"/>
              </a:rPr>
              <a:t>). </a:t>
            </a:r>
            <a:r>
              <a:rPr lang="en-GB" altLang="en-US" sz="1200" dirty="0">
                <a:solidFill>
                  <a:srgbClr val="002060"/>
                </a:solidFill>
                <a:latin typeface="Calibri" pitchFamily="34" charset="0"/>
              </a:rPr>
              <a:t>The objective is </a:t>
            </a:r>
            <a:r>
              <a:rPr lang="en-GB" altLang="en-US" sz="1200" b="1" dirty="0">
                <a:solidFill>
                  <a:srgbClr val="7030A0"/>
                </a:solidFill>
                <a:latin typeface="Calibri" pitchFamily="34" charset="0"/>
              </a:rPr>
              <a:t>to identify commonly used instruments and procedures </a:t>
            </a:r>
            <a:r>
              <a:rPr lang="en-GB" altLang="en-US" sz="1200" dirty="0">
                <a:solidFill>
                  <a:srgbClr val="002060"/>
                </a:solidFill>
                <a:latin typeface="Calibri" pitchFamily="34" charset="0"/>
              </a:rPr>
              <a:t>across directives to see where duplication, varying definitions and terms can be reduced while maintaining the level of protection in the legislation and improving the efficiency of its application. </a:t>
            </a:r>
            <a:endParaRPr lang="en-GB" altLang="en-US" sz="1200" dirty="0" smtClean="0">
              <a:solidFill>
                <a:srgbClr val="002060"/>
              </a:solidFill>
              <a:latin typeface="Calibri" pitchFamily="34" charset="0"/>
            </a:endParaRPr>
          </a:p>
          <a:p>
            <a:pPr lvl="1" eaLnBrk="1" hangingPunct="1">
              <a:spcBef>
                <a:spcPct val="0"/>
              </a:spcBef>
            </a:pPr>
            <a:endParaRPr lang="en-GB" altLang="en-US" sz="1200" dirty="0">
              <a:solidFill>
                <a:srgbClr val="002060"/>
              </a:solidFill>
              <a:latin typeface="Calibri" pitchFamily="34" charset="0"/>
            </a:endParaRPr>
          </a:p>
          <a:p>
            <a:pPr marL="0" indent="0" eaLnBrk="1" hangingPunct="1">
              <a:spcBef>
                <a:spcPct val="0"/>
              </a:spcBef>
              <a:buNone/>
            </a:pPr>
            <a:r>
              <a:rPr lang="en-GB" altLang="en-US" sz="2000" dirty="0" smtClean="0">
                <a:solidFill>
                  <a:srgbClr val="002060"/>
                </a:solidFill>
                <a:latin typeface="Calibri" pitchFamily="34" charset="0"/>
              </a:rPr>
              <a:t>Commission Work Programme 2016 : "</a:t>
            </a:r>
            <a:r>
              <a:rPr lang="en-GB" altLang="en-US" sz="2000" dirty="0">
                <a:solidFill>
                  <a:srgbClr val="002060"/>
                </a:solidFill>
                <a:latin typeface="Calibri" pitchFamily="34" charset="0"/>
              </a:rPr>
              <a:t>No time for business as </a:t>
            </a:r>
            <a:r>
              <a:rPr lang="en-GB" altLang="en-US" sz="2000" dirty="0" smtClean="0">
                <a:solidFill>
                  <a:srgbClr val="002060"/>
                </a:solidFill>
                <a:latin typeface="Calibri" pitchFamily="34" charset="0"/>
              </a:rPr>
              <a:t>usual" </a:t>
            </a:r>
            <a:r>
              <a:rPr lang="en-GB" altLang="en-US" sz="1200" dirty="0">
                <a:solidFill>
                  <a:srgbClr val="002060"/>
                </a:solidFill>
                <a:latin typeface="Calibri" pitchFamily="34" charset="0"/>
              </a:rPr>
              <a:t>(COM(2015) 692)</a:t>
            </a:r>
            <a:endParaRPr lang="en-GB" altLang="en-US" sz="2000" dirty="0">
              <a:solidFill>
                <a:srgbClr val="002060"/>
              </a:solidFill>
              <a:latin typeface="Calibri" pitchFamily="34" charset="0"/>
            </a:endParaRPr>
          </a:p>
          <a:p>
            <a:pPr lvl="1" eaLnBrk="1" hangingPunct="1">
              <a:spcBef>
                <a:spcPct val="0"/>
              </a:spcBef>
            </a:pPr>
            <a:r>
              <a:rPr lang="en-GB" altLang="en-US" sz="1200" dirty="0" smtClean="0">
                <a:solidFill>
                  <a:srgbClr val="002060"/>
                </a:solidFill>
                <a:latin typeface="Calibri" pitchFamily="34" charset="0"/>
              </a:rPr>
              <a:t>Annex II: </a:t>
            </a:r>
            <a:r>
              <a:rPr lang="en-GB" altLang="en-US" sz="1200" b="1" dirty="0">
                <a:solidFill>
                  <a:srgbClr val="7030A0"/>
                </a:solidFill>
                <a:latin typeface="Calibri" pitchFamily="34" charset="0"/>
              </a:rPr>
              <a:t>Fitness Check</a:t>
            </a:r>
            <a:r>
              <a:rPr lang="en-GB" altLang="en-US" sz="1200" dirty="0">
                <a:solidFill>
                  <a:srgbClr val="002060"/>
                </a:solidFill>
                <a:latin typeface="Calibri" pitchFamily="34" charset="0"/>
              </a:rPr>
              <a:t> to identify opportunities to simplify and alleviate reporting obligations stemming from EU environmental law with a view to develop a more modern, efficient and effective system for regulatory monitoring</a:t>
            </a:r>
            <a:r>
              <a:rPr lang="en-GB" altLang="en-US" sz="1200" dirty="0" smtClean="0">
                <a:solidFill>
                  <a:srgbClr val="002060"/>
                </a:solidFill>
                <a:latin typeface="Calibri" pitchFamily="34" charset="0"/>
              </a:rPr>
              <a:t>.</a:t>
            </a:r>
          </a:p>
          <a:p>
            <a:pPr lvl="1" eaLnBrk="1" hangingPunct="1">
              <a:spcBef>
                <a:spcPct val="0"/>
              </a:spcBef>
            </a:pPr>
            <a:r>
              <a:rPr lang="en-GB" altLang="en-US" sz="1200" dirty="0">
                <a:solidFill>
                  <a:srgbClr val="002060"/>
                </a:solidFill>
                <a:latin typeface="Calibri" pitchFamily="34" charset="0"/>
              </a:rPr>
              <a:t>Annex </a:t>
            </a:r>
            <a:r>
              <a:rPr lang="en-GB" altLang="en-US" sz="1200" dirty="0" smtClean="0">
                <a:solidFill>
                  <a:srgbClr val="002060"/>
                </a:solidFill>
                <a:latin typeface="Calibri" pitchFamily="34" charset="0"/>
              </a:rPr>
              <a:t>V: In </a:t>
            </a:r>
            <a:r>
              <a:rPr lang="en-GB" altLang="en-US" sz="1200" dirty="0">
                <a:solidFill>
                  <a:srgbClr val="002060"/>
                </a:solidFill>
                <a:latin typeface="Calibri" pitchFamily="34" charset="0"/>
              </a:rPr>
              <a:t>2016 the Commission intends to prepare a </a:t>
            </a:r>
            <a:r>
              <a:rPr lang="en-GB" altLang="en-US" sz="1200" dirty="0" smtClean="0">
                <a:solidFill>
                  <a:srgbClr val="002060"/>
                </a:solidFill>
                <a:latin typeface="Calibri" pitchFamily="34" charset="0"/>
              </a:rPr>
              <a:t>Communication </a:t>
            </a:r>
            <a:r>
              <a:rPr lang="en-GB" altLang="en-US" sz="1200" i="1" dirty="0" smtClean="0">
                <a:solidFill>
                  <a:schemeClr val="bg2">
                    <a:lumMod val="50000"/>
                  </a:schemeClr>
                </a:solidFill>
                <a:latin typeface="Calibri" pitchFamily="34" charset="0"/>
              </a:rPr>
              <a:t>(now </a:t>
            </a:r>
            <a:r>
              <a:rPr lang="en-GB" altLang="en-US" sz="1200" b="1" i="1" dirty="0">
                <a:solidFill>
                  <a:srgbClr val="7030A0"/>
                </a:solidFill>
                <a:latin typeface="Calibri" pitchFamily="34" charset="0"/>
              </a:rPr>
              <a:t>Staff Working Document</a:t>
            </a:r>
            <a:r>
              <a:rPr lang="en-GB" altLang="en-US" sz="1200" i="1" dirty="0" smtClean="0">
                <a:solidFill>
                  <a:schemeClr val="bg2">
                    <a:lumMod val="50000"/>
                  </a:schemeClr>
                </a:solidFill>
                <a:latin typeface="Calibri" pitchFamily="34" charset="0"/>
              </a:rPr>
              <a:t>) </a:t>
            </a:r>
            <a:r>
              <a:rPr lang="en-GB" altLang="en-US" sz="1200" dirty="0" smtClean="0">
                <a:solidFill>
                  <a:srgbClr val="002060"/>
                </a:solidFill>
                <a:latin typeface="Calibri" pitchFamily="34" charset="0"/>
              </a:rPr>
              <a:t>which </a:t>
            </a:r>
            <a:r>
              <a:rPr lang="en-GB" altLang="en-US" sz="1200" dirty="0">
                <a:solidFill>
                  <a:srgbClr val="002060"/>
                </a:solidFill>
                <a:latin typeface="Calibri" pitchFamily="34" charset="0"/>
              </a:rPr>
              <a:t>sets out the strategy and the ambition level of the Fitness Check of monitoring and reporting obligations in environment policy and documents some early actions in this field, among other things the state of play of the </a:t>
            </a:r>
            <a:r>
              <a:rPr lang="en-GB" altLang="en-US" sz="1200" b="1" dirty="0">
                <a:solidFill>
                  <a:srgbClr val="7030A0"/>
                </a:solidFill>
                <a:latin typeface="Calibri" pitchFamily="34" charset="0"/>
              </a:rPr>
              <a:t>Standardised Reporting Directive </a:t>
            </a:r>
            <a:r>
              <a:rPr lang="en-GB" altLang="en-US" sz="1200" dirty="0">
                <a:solidFill>
                  <a:srgbClr val="002060"/>
                </a:solidFill>
                <a:latin typeface="Calibri" pitchFamily="34" charset="0"/>
              </a:rPr>
              <a:t>and related questionnaires, including a possible proposal for </a:t>
            </a:r>
            <a:r>
              <a:rPr lang="en-GB" altLang="en-US" sz="1200" b="1" dirty="0">
                <a:solidFill>
                  <a:srgbClr val="7030A0"/>
                </a:solidFill>
                <a:latin typeface="Calibri" pitchFamily="34" charset="0"/>
              </a:rPr>
              <a:t>its repeal</a:t>
            </a:r>
            <a:r>
              <a:rPr lang="en-GB" altLang="en-US" sz="1200" dirty="0">
                <a:solidFill>
                  <a:srgbClr val="002060"/>
                </a:solidFill>
                <a:latin typeface="Calibri" pitchFamily="34" charset="0"/>
              </a:rPr>
              <a:t>. </a:t>
            </a:r>
            <a:endParaRPr lang="en-GB" altLang="en-US" sz="1200" dirty="0" smtClean="0">
              <a:solidFill>
                <a:srgbClr val="002060"/>
              </a:solidFill>
              <a:latin typeface="Calibri" pitchFamily="34" charset="0"/>
            </a:endParaRPr>
          </a:p>
          <a:p>
            <a:pPr marL="457200" lvl="1" indent="0" eaLnBrk="1" hangingPunct="1">
              <a:spcBef>
                <a:spcPct val="0"/>
              </a:spcBef>
              <a:buNone/>
            </a:pPr>
            <a:endParaRPr lang="en-GB" altLang="en-US" sz="1200" dirty="0" smtClean="0">
              <a:solidFill>
                <a:srgbClr val="002060"/>
              </a:solidFill>
              <a:latin typeface="Calibri" pitchFamily="34" charset="0"/>
            </a:endParaRPr>
          </a:p>
          <a:p>
            <a:pPr marL="0" indent="0" eaLnBrk="1" hangingPunct="1">
              <a:spcBef>
                <a:spcPct val="0"/>
              </a:spcBef>
              <a:buNone/>
            </a:pPr>
            <a:r>
              <a:rPr lang="en-GB" altLang="en-US" sz="2000" dirty="0" smtClean="0">
                <a:solidFill>
                  <a:srgbClr val="002060"/>
                </a:solidFill>
                <a:latin typeface="Calibri" pitchFamily="34" charset="0"/>
              </a:rPr>
              <a:t>Commission Roadmap </a:t>
            </a:r>
          </a:p>
          <a:p>
            <a:pPr lvl="1" eaLnBrk="1" hangingPunct="1">
              <a:spcBef>
                <a:spcPct val="0"/>
              </a:spcBef>
            </a:pPr>
            <a:r>
              <a:rPr lang="en-GB" altLang="en-US" sz="1200" dirty="0" smtClean="0">
                <a:solidFill>
                  <a:srgbClr val="002060"/>
                </a:solidFill>
                <a:latin typeface="Calibri" pitchFamily="34" charset="0"/>
              </a:rPr>
              <a:t>See link: </a:t>
            </a:r>
          </a:p>
          <a:p>
            <a:pPr marL="57150" indent="0" eaLnBrk="1" hangingPunct="1">
              <a:spcBef>
                <a:spcPct val="0"/>
              </a:spcBef>
              <a:buNone/>
            </a:pPr>
            <a:r>
              <a:rPr lang="en-GB" altLang="en-US" sz="1600" dirty="0" smtClean="0">
                <a:solidFill>
                  <a:srgbClr val="002060"/>
                </a:solidFill>
                <a:latin typeface="Calibri" pitchFamily="34" charset="0"/>
                <a:hlinkClick r:id="rId2"/>
              </a:rPr>
              <a:t>http</a:t>
            </a:r>
            <a:r>
              <a:rPr lang="en-GB" altLang="en-US" sz="1600" dirty="0">
                <a:solidFill>
                  <a:srgbClr val="002060"/>
                </a:solidFill>
                <a:latin typeface="Calibri" pitchFamily="34" charset="0"/>
                <a:hlinkClick r:id="rId2"/>
              </a:rPr>
              <a:t>://</a:t>
            </a:r>
            <a:r>
              <a:rPr lang="en-GB" altLang="en-US" sz="1600" dirty="0" smtClean="0">
                <a:solidFill>
                  <a:srgbClr val="002060"/>
                </a:solidFill>
                <a:latin typeface="Calibri" pitchFamily="34" charset="0"/>
                <a:hlinkClick r:id="rId2"/>
              </a:rPr>
              <a:t>ec.europa.eu/smart-regulation/</a:t>
            </a:r>
            <a:br>
              <a:rPr lang="en-GB" altLang="en-US" sz="1600" dirty="0" smtClean="0">
                <a:solidFill>
                  <a:srgbClr val="002060"/>
                </a:solidFill>
                <a:latin typeface="Calibri" pitchFamily="34" charset="0"/>
                <a:hlinkClick r:id="rId2"/>
              </a:rPr>
            </a:br>
            <a:r>
              <a:rPr lang="en-GB" altLang="en-US" sz="1600" dirty="0" smtClean="0">
                <a:solidFill>
                  <a:srgbClr val="002060"/>
                </a:solidFill>
                <a:latin typeface="Calibri" pitchFamily="34" charset="0"/>
                <a:hlinkClick r:id="rId2"/>
              </a:rPr>
              <a:t>roadmaps/index_en.htm</a:t>
            </a:r>
            <a:endParaRPr lang="en-GB" altLang="en-US" sz="1600" dirty="0" smtClean="0">
              <a:solidFill>
                <a:srgbClr val="002060"/>
              </a:solidFill>
              <a:latin typeface="Calibri" pitchFamily="34" charset="0"/>
            </a:endParaRPr>
          </a:p>
          <a:p>
            <a:pPr marL="457200" lvl="1" indent="0" eaLnBrk="1" hangingPunct="1">
              <a:spcBef>
                <a:spcPct val="0"/>
              </a:spcBef>
              <a:buNone/>
            </a:pPr>
            <a:endParaRPr lang="en-GB" altLang="en-US" sz="1200" dirty="0">
              <a:solidFill>
                <a:srgbClr val="002060"/>
              </a:solidFill>
              <a:latin typeface="Calibri" pitchFamily="34" charset="0"/>
            </a:endParaRPr>
          </a:p>
        </p:txBody>
      </p:sp>
    </p:spTree>
    <p:extLst>
      <p:ext uri="{BB962C8B-B14F-4D97-AF65-F5344CB8AC3E}">
        <p14:creationId xmlns:p14="http://schemas.microsoft.com/office/powerpoint/2010/main" val="10851013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7"/>
          <p:cNvSpPr txBox="1">
            <a:spLocks noChangeArrowheads="1"/>
          </p:cNvSpPr>
          <p:nvPr/>
        </p:nvSpPr>
        <p:spPr bwMode="auto">
          <a:xfrm>
            <a:off x="323528" y="1196752"/>
            <a:ext cx="8424936"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73050" indent="-273050"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endParaRPr lang="de-DE" altLang="en-US" sz="2000" b="1" i="0" dirty="0" smtClean="0">
              <a:solidFill>
                <a:srgbClr val="002060"/>
              </a:solidFill>
              <a:latin typeface="Calibri" pitchFamily="34" charset="0"/>
              <a:ea typeface="Verdana" pitchFamily="34" charset="0"/>
              <a:cs typeface="Verdana" pitchFamily="34" charset="0"/>
            </a:endParaRPr>
          </a:p>
          <a:p>
            <a:pPr marL="0" indent="0" eaLnBrk="1" hangingPunct="1">
              <a:spcBef>
                <a:spcPct val="0"/>
              </a:spcBef>
              <a:buClrTx/>
              <a:buFontTx/>
              <a:buNone/>
            </a:pPr>
            <a:r>
              <a:rPr lang="en-GB" altLang="en-US" i="0" dirty="0" smtClean="0">
                <a:solidFill>
                  <a:srgbClr val="002060"/>
                </a:solidFill>
                <a:latin typeface="Calibri" pitchFamily="34" charset="0"/>
                <a:ea typeface="Verdana" pitchFamily="34" charset="0"/>
                <a:cs typeface="Verdana" pitchFamily="34" charset="0"/>
              </a:rPr>
              <a:t>Monitoring and Reporting of all environment legislation falling under DG ENV remit </a:t>
            </a:r>
            <a:r>
              <a:rPr lang="en-GB" altLang="en-US" sz="2000" i="0" dirty="0" smtClean="0">
                <a:solidFill>
                  <a:srgbClr val="002060"/>
                </a:solidFill>
                <a:latin typeface="Calibri" pitchFamily="34" charset="0"/>
                <a:ea typeface="Verdana" pitchFamily="34" charset="0"/>
                <a:cs typeface="Verdana" pitchFamily="34" charset="0"/>
              </a:rPr>
              <a:t>(some 55 pieces of legislation with approx. 170 reporting obligations)</a:t>
            </a:r>
            <a:endParaRPr lang="en-GB" altLang="en-US" i="0" dirty="0" smtClean="0">
              <a:solidFill>
                <a:srgbClr val="002060"/>
              </a:solidFill>
              <a:latin typeface="Calibri" pitchFamily="34" charset="0"/>
              <a:ea typeface="Verdana" pitchFamily="34" charset="0"/>
              <a:cs typeface="Verdana" pitchFamily="34" charset="0"/>
            </a:endParaRPr>
          </a:p>
        </p:txBody>
      </p:sp>
      <p:sp>
        <p:nvSpPr>
          <p:cNvPr id="3" name="Text Box 27"/>
          <p:cNvSpPr txBox="1">
            <a:spLocks noChangeArrowheads="1"/>
          </p:cNvSpPr>
          <p:nvPr/>
        </p:nvSpPr>
        <p:spPr bwMode="auto">
          <a:xfrm>
            <a:off x="106808" y="128826"/>
            <a:ext cx="89296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r>
              <a:rPr lang="en-GB" altLang="en-US" b="1" i="1" dirty="0" smtClean="0">
                <a:solidFill>
                  <a:schemeClr val="accent2">
                    <a:lumMod val="60000"/>
                    <a:lumOff val="40000"/>
                  </a:schemeClr>
                </a:solidFill>
                <a:latin typeface="Calibri" panose="020F0502020204030204" pitchFamily="34" charset="0"/>
              </a:rPr>
              <a:t>The scope</a:t>
            </a:r>
            <a:endParaRPr lang="en-GB" altLang="en-US" b="1" i="1" dirty="0">
              <a:solidFill>
                <a:schemeClr val="accent2">
                  <a:lumMod val="60000"/>
                  <a:lumOff val="40000"/>
                </a:schemeClr>
              </a:solidFill>
              <a:latin typeface="Calibri" panose="020F0502020204030204" pitchFamily="34" charset="0"/>
            </a:endParaRPr>
          </a:p>
        </p:txBody>
      </p:sp>
      <p:sp>
        <p:nvSpPr>
          <p:cNvPr id="4" name="Rectangle 3"/>
          <p:cNvSpPr/>
          <p:nvPr/>
        </p:nvSpPr>
        <p:spPr>
          <a:xfrm>
            <a:off x="5148064" y="3068960"/>
            <a:ext cx="4032448" cy="3477875"/>
          </a:xfrm>
          <a:prstGeom prst="rect">
            <a:avLst/>
          </a:prstGeom>
        </p:spPr>
        <p:txBody>
          <a:bodyPr wrap="square">
            <a:spAutoFit/>
          </a:bodyPr>
          <a:lstStyle/>
          <a:p>
            <a:pPr marL="285750" indent="-285750">
              <a:spcBef>
                <a:spcPct val="0"/>
              </a:spcBef>
              <a:buFont typeface="Arial" panose="020B0604020202020204" pitchFamily="34" charset="0"/>
              <a:buChar char="•"/>
            </a:pPr>
            <a:r>
              <a:rPr lang="en-GB" altLang="en-US" sz="2000" b="1" dirty="0">
                <a:solidFill>
                  <a:srgbClr val="002060"/>
                </a:solidFill>
                <a:latin typeface="Calibri" pitchFamily="34" charset="0"/>
                <a:ea typeface="Verdana" pitchFamily="34" charset="0"/>
                <a:cs typeface="Verdana" pitchFamily="34" charset="0"/>
              </a:rPr>
              <a:t>Will address EEA regulation / EIONET </a:t>
            </a:r>
            <a:r>
              <a:rPr lang="en-GB" altLang="en-US" sz="2000" b="1" dirty="0" err="1">
                <a:solidFill>
                  <a:srgbClr val="002060"/>
                </a:solidFill>
                <a:latin typeface="Calibri" pitchFamily="34" charset="0"/>
                <a:ea typeface="Verdana" pitchFamily="34" charset="0"/>
                <a:cs typeface="Verdana" pitchFamily="34" charset="0"/>
              </a:rPr>
              <a:t>dataflows</a:t>
            </a:r>
            <a:r>
              <a:rPr lang="en-GB" altLang="en-US" sz="2000" b="1" dirty="0">
                <a:solidFill>
                  <a:srgbClr val="002060"/>
                </a:solidFill>
                <a:latin typeface="Calibri" pitchFamily="34" charset="0"/>
                <a:ea typeface="Verdana" pitchFamily="34" charset="0"/>
                <a:cs typeface="Verdana" pitchFamily="34" charset="0"/>
              </a:rPr>
              <a:t> </a:t>
            </a:r>
          </a:p>
          <a:p>
            <a:pPr marL="285750" indent="-285750">
              <a:spcBef>
                <a:spcPct val="0"/>
              </a:spcBef>
              <a:buFont typeface="Arial" panose="020B0604020202020204" pitchFamily="34" charset="0"/>
              <a:buChar char="•"/>
            </a:pPr>
            <a:endParaRPr lang="de-DE" altLang="en-US" sz="2000" dirty="0" smtClean="0">
              <a:solidFill>
                <a:srgbClr val="002060"/>
              </a:solidFill>
              <a:latin typeface="Calibri" pitchFamily="34" charset="0"/>
              <a:ea typeface="Verdana" pitchFamily="34" charset="0"/>
              <a:cs typeface="Verdana" pitchFamily="34" charset="0"/>
            </a:endParaRPr>
          </a:p>
          <a:p>
            <a:pPr>
              <a:spcBef>
                <a:spcPct val="0"/>
              </a:spcBef>
            </a:pPr>
            <a:endParaRPr lang="en-GB" altLang="en-US" sz="2000" dirty="0" smtClean="0">
              <a:solidFill>
                <a:srgbClr val="002060"/>
              </a:solidFill>
              <a:latin typeface="Calibri" pitchFamily="34" charset="0"/>
              <a:ea typeface="Verdana" pitchFamily="34" charset="0"/>
              <a:cs typeface="Verdana" pitchFamily="34" charset="0"/>
            </a:endParaRPr>
          </a:p>
          <a:p>
            <a:pPr marL="285750" indent="-285750">
              <a:spcBef>
                <a:spcPct val="0"/>
              </a:spcBef>
              <a:buFont typeface="Arial" panose="020B0604020202020204" pitchFamily="34" charset="0"/>
              <a:buChar char="•"/>
            </a:pPr>
            <a:r>
              <a:rPr lang="de-DE" altLang="en-US" sz="2000" b="1" dirty="0" smtClean="0">
                <a:solidFill>
                  <a:srgbClr val="002060"/>
                </a:solidFill>
                <a:latin typeface="Calibri" pitchFamily="34" charset="0"/>
                <a:ea typeface="Verdana" pitchFamily="34" charset="0"/>
                <a:cs typeface="Verdana" pitchFamily="34" charset="0"/>
              </a:rPr>
              <a:t>Assessment </a:t>
            </a:r>
            <a:r>
              <a:rPr lang="de-DE" altLang="en-US" sz="2000" b="1" dirty="0" err="1" smtClean="0">
                <a:solidFill>
                  <a:srgbClr val="002060"/>
                </a:solidFill>
                <a:latin typeface="Calibri" pitchFamily="34" charset="0"/>
                <a:ea typeface="Verdana" pitchFamily="34" charset="0"/>
                <a:cs typeface="Verdana" pitchFamily="34" charset="0"/>
              </a:rPr>
              <a:t>criteria</a:t>
            </a:r>
            <a:r>
              <a:rPr lang="de-DE" altLang="en-US" sz="2000" b="1" dirty="0" smtClean="0">
                <a:solidFill>
                  <a:srgbClr val="002060"/>
                </a:solidFill>
                <a:latin typeface="Calibri" pitchFamily="34" charset="0"/>
                <a:ea typeface="Verdana" pitchFamily="34" charset="0"/>
                <a:cs typeface="Verdana" pitchFamily="34" charset="0"/>
              </a:rPr>
              <a:t>:</a:t>
            </a:r>
            <a:br>
              <a:rPr lang="de-DE" altLang="en-US" sz="2000" b="1" dirty="0" smtClean="0">
                <a:solidFill>
                  <a:srgbClr val="002060"/>
                </a:solidFill>
                <a:latin typeface="Calibri" pitchFamily="34" charset="0"/>
                <a:ea typeface="Verdana" pitchFamily="34" charset="0"/>
                <a:cs typeface="Verdana" pitchFamily="34" charset="0"/>
              </a:rPr>
            </a:br>
            <a:r>
              <a:rPr lang="de-DE" altLang="en-US" sz="2000" b="1" dirty="0" smtClean="0">
                <a:solidFill>
                  <a:srgbClr val="002060"/>
                </a:solidFill>
                <a:latin typeface="Calibri" pitchFamily="34" charset="0"/>
                <a:ea typeface="Verdana" pitchFamily="34" charset="0"/>
                <a:cs typeface="Verdana" pitchFamily="34" charset="0"/>
              </a:rPr>
              <a:t>Efficiency, </a:t>
            </a:r>
            <a:r>
              <a:rPr lang="de-DE" altLang="en-US" sz="2000" b="1" dirty="0" err="1" smtClean="0">
                <a:solidFill>
                  <a:srgbClr val="002060"/>
                </a:solidFill>
                <a:latin typeface="Calibri" pitchFamily="34" charset="0"/>
                <a:ea typeface="Verdana" pitchFamily="34" charset="0"/>
                <a:cs typeface="Verdana" pitchFamily="34" charset="0"/>
              </a:rPr>
              <a:t>effectiveness</a:t>
            </a:r>
            <a:r>
              <a:rPr lang="de-DE" altLang="en-US" sz="2000" b="1" dirty="0" smtClean="0">
                <a:solidFill>
                  <a:srgbClr val="002060"/>
                </a:solidFill>
                <a:latin typeface="Calibri" pitchFamily="34" charset="0"/>
                <a:ea typeface="Verdana" pitchFamily="34" charset="0"/>
                <a:cs typeface="Verdana" pitchFamily="34" charset="0"/>
              </a:rPr>
              <a:t>, </a:t>
            </a:r>
            <a:br>
              <a:rPr lang="de-DE" altLang="en-US" sz="2000" b="1" dirty="0" smtClean="0">
                <a:solidFill>
                  <a:srgbClr val="002060"/>
                </a:solidFill>
                <a:latin typeface="Calibri" pitchFamily="34" charset="0"/>
                <a:ea typeface="Verdana" pitchFamily="34" charset="0"/>
                <a:cs typeface="Verdana" pitchFamily="34" charset="0"/>
              </a:rPr>
            </a:br>
            <a:r>
              <a:rPr lang="de-DE" altLang="en-US" sz="2000" b="1" dirty="0" smtClean="0">
                <a:solidFill>
                  <a:srgbClr val="002060"/>
                </a:solidFill>
                <a:latin typeface="Calibri" pitchFamily="34" charset="0"/>
                <a:ea typeface="Verdana" pitchFamily="34" charset="0"/>
                <a:cs typeface="Verdana" pitchFamily="34" charset="0"/>
              </a:rPr>
              <a:t>EU </a:t>
            </a:r>
            <a:r>
              <a:rPr lang="de-DE" altLang="en-US" sz="2000" b="1" dirty="0" err="1" smtClean="0">
                <a:solidFill>
                  <a:srgbClr val="002060"/>
                </a:solidFill>
                <a:latin typeface="Calibri" pitchFamily="34" charset="0"/>
                <a:ea typeface="Verdana" pitchFamily="34" charset="0"/>
                <a:cs typeface="Verdana" pitchFamily="34" charset="0"/>
              </a:rPr>
              <a:t>added</a:t>
            </a:r>
            <a:r>
              <a:rPr lang="de-DE" altLang="en-US" sz="2000" b="1" dirty="0" smtClean="0">
                <a:solidFill>
                  <a:srgbClr val="002060"/>
                </a:solidFill>
                <a:latin typeface="Calibri" pitchFamily="34" charset="0"/>
                <a:ea typeface="Verdana" pitchFamily="34" charset="0"/>
                <a:cs typeface="Verdana" pitchFamily="34" charset="0"/>
              </a:rPr>
              <a:t> </a:t>
            </a:r>
            <a:r>
              <a:rPr lang="de-DE" altLang="en-US" sz="2000" b="1" dirty="0" err="1" smtClean="0">
                <a:solidFill>
                  <a:srgbClr val="002060"/>
                </a:solidFill>
                <a:latin typeface="Calibri" pitchFamily="34" charset="0"/>
                <a:ea typeface="Verdana" pitchFamily="34" charset="0"/>
                <a:cs typeface="Verdana" pitchFamily="34" charset="0"/>
              </a:rPr>
              <a:t>value</a:t>
            </a:r>
            <a:r>
              <a:rPr lang="de-DE" altLang="en-US" sz="2000" b="1" dirty="0" smtClean="0">
                <a:solidFill>
                  <a:srgbClr val="002060"/>
                </a:solidFill>
                <a:latin typeface="Calibri" pitchFamily="34" charset="0"/>
                <a:ea typeface="Verdana" pitchFamily="34" charset="0"/>
                <a:cs typeface="Verdana" pitchFamily="34" charset="0"/>
              </a:rPr>
              <a:t>, </a:t>
            </a:r>
            <a:r>
              <a:rPr lang="de-DE" altLang="en-US" sz="2000" b="1" dirty="0" err="1" smtClean="0">
                <a:solidFill>
                  <a:srgbClr val="002060"/>
                </a:solidFill>
                <a:latin typeface="Calibri" pitchFamily="34" charset="0"/>
                <a:ea typeface="Verdana" pitchFamily="34" charset="0"/>
                <a:cs typeface="Verdana" pitchFamily="34" charset="0"/>
              </a:rPr>
              <a:t>relevance</a:t>
            </a:r>
            <a:r>
              <a:rPr lang="de-DE" altLang="en-US" sz="2000" b="1" dirty="0" smtClean="0">
                <a:solidFill>
                  <a:srgbClr val="002060"/>
                </a:solidFill>
                <a:latin typeface="Calibri" pitchFamily="34" charset="0"/>
                <a:ea typeface="Verdana" pitchFamily="34" charset="0"/>
                <a:cs typeface="Verdana" pitchFamily="34" charset="0"/>
              </a:rPr>
              <a:t> </a:t>
            </a:r>
            <a:r>
              <a:rPr lang="de-DE" altLang="en-US" sz="2000" b="1" dirty="0" err="1" smtClean="0">
                <a:solidFill>
                  <a:srgbClr val="002060"/>
                </a:solidFill>
                <a:latin typeface="Calibri" pitchFamily="34" charset="0"/>
                <a:ea typeface="Verdana" pitchFamily="34" charset="0"/>
                <a:cs typeface="Verdana" pitchFamily="34" charset="0"/>
              </a:rPr>
              <a:t>and</a:t>
            </a:r>
            <a:r>
              <a:rPr lang="de-DE" altLang="en-US" sz="2000" b="1" dirty="0" smtClean="0">
                <a:solidFill>
                  <a:srgbClr val="002060"/>
                </a:solidFill>
                <a:latin typeface="Calibri" pitchFamily="34" charset="0"/>
                <a:ea typeface="Verdana" pitchFamily="34" charset="0"/>
                <a:cs typeface="Verdana" pitchFamily="34" charset="0"/>
              </a:rPr>
              <a:t> </a:t>
            </a:r>
            <a:r>
              <a:rPr lang="de-DE" altLang="en-US" sz="2000" b="1" dirty="0" err="1" smtClean="0">
                <a:solidFill>
                  <a:srgbClr val="002060"/>
                </a:solidFill>
                <a:latin typeface="Calibri" pitchFamily="34" charset="0"/>
                <a:ea typeface="Verdana" pitchFamily="34" charset="0"/>
                <a:cs typeface="Verdana" pitchFamily="34" charset="0"/>
              </a:rPr>
              <a:t>coherence</a:t>
            </a:r>
            <a:endParaRPr lang="de-DE" altLang="en-US" sz="2000" b="1" dirty="0" smtClean="0">
              <a:solidFill>
                <a:srgbClr val="002060"/>
              </a:solidFill>
              <a:latin typeface="Calibri" pitchFamily="34" charset="0"/>
              <a:ea typeface="Verdana" pitchFamily="34" charset="0"/>
              <a:cs typeface="Verdana" pitchFamily="34" charset="0"/>
            </a:endParaRPr>
          </a:p>
          <a:p>
            <a:pPr marL="285750" indent="-285750">
              <a:spcBef>
                <a:spcPct val="0"/>
              </a:spcBef>
              <a:buFont typeface="Arial" panose="020B0604020202020204" pitchFamily="34" charset="0"/>
              <a:buChar char="•"/>
            </a:pPr>
            <a:endParaRPr lang="de-DE" altLang="en-US" sz="2000" b="1" dirty="0">
              <a:solidFill>
                <a:srgbClr val="002060"/>
              </a:solidFill>
              <a:latin typeface="Calibri" pitchFamily="34" charset="0"/>
              <a:ea typeface="Verdana" pitchFamily="34" charset="0"/>
              <a:cs typeface="Verdana" pitchFamily="34" charset="0"/>
            </a:endParaRPr>
          </a:p>
          <a:p>
            <a:pPr marL="285750" indent="-285750">
              <a:spcBef>
                <a:spcPct val="0"/>
              </a:spcBef>
              <a:buFont typeface="Arial" panose="020B0604020202020204" pitchFamily="34" charset="0"/>
              <a:buChar char="•"/>
            </a:pPr>
            <a:r>
              <a:rPr lang="de-DE" altLang="en-US" sz="2000" b="1" dirty="0" err="1" smtClean="0">
                <a:solidFill>
                  <a:srgbClr val="002060"/>
                </a:solidFill>
                <a:latin typeface="Calibri" pitchFamily="34" charset="0"/>
                <a:ea typeface="Verdana" pitchFamily="34" charset="0"/>
                <a:cs typeface="Verdana" pitchFamily="34" charset="0"/>
              </a:rPr>
              <a:t>Collaboration</a:t>
            </a:r>
            <a:r>
              <a:rPr lang="de-DE" altLang="en-US" sz="2000" b="1" dirty="0" smtClean="0">
                <a:solidFill>
                  <a:srgbClr val="002060"/>
                </a:solidFill>
                <a:latin typeface="Calibri" pitchFamily="34" charset="0"/>
                <a:ea typeface="Verdana" pitchFamily="34" charset="0"/>
                <a:cs typeface="Verdana" pitchFamily="34" charset="0"/>
              </a:rPr>
              <a:t> </a:t>
            </a:r>
            <a:r>
              <a:rPr lang="de-DE" altLang="en-US" sz="2000" b="1" dirty="0" err="1" smtClean="0">
                <a:solidFill>
                  <a:srgbClr val="002060"/>
                </a:solidFill>
                <a:latin typeface="Calibri" pitchFamily="34" charset="0"/>
                <a:ea typeface="Verdana" pitchFamily="34" charset="0"/>
                <a:cs typeface="Verdana" pitchFamily="34" charset="0"/>
              </a:rPr>
              <a:t>with</a:t>
            </a:r>
            <a:r>
              <a:rPr lang="de-DE" altLang="en-US" sz="2000" b="1" dirty="0" smtClean="0">
                <a:solidFill>
                  <a:srgbClr val="002060"/>
                </a:solidFill>
                <a:latin typeface="Calibri" pitchFamily="34" charset="0"/>
                <a:ea typeface="Verdana" pitchFamily="34" charset="0"/>
                <a:cs typeface="Verdana" pitchFamily="34" charset="0"/>
              </a:rPr>
              <a:t> </a:t>
            </a:r>
            <a:r>
              <a:rPr lang="de-DE" altLang="en-US" sz="2000" b="1" dirty="0" err="1" smtClean="0">
                <a:solidFill>
                  <a:srgbClr val="002060"/>
                </a:solidFill>
                <a:latin typeface="Calibri" pitchFamily="34" charset="0"/>
                <a:ea typeface="Verdana" pitchFamily="34" charset="0"/>
                <a:cs typeface="Verdana" pitchFamily="34" charset="0"/>
              </a:rPr>
              <a:t>other</a:t>
            </a:r>
            <a:r>
              <a:rPr lang="de-DE" altLang="en-US" sz="2000" b="1" dirty="0" smtClean="0">
                <a:solidFill>
                  <a:srgbClr val="002060"/>
                </a:solidFill>
                <a:latin typeface="Calibri" pitchFamily="34" charset="0"/>
                <a:ea typeface="Verdana" pitchFamily="34" charset="0"/>
                <a:cs typeface="Verdana" pitchFamily="34" charset="0"/>
              </a:rPr>
              <a:t> initiative (e.g. </a:t>
            </a:r>
            <a:r>
              <a:rPr lang="de-DE" altLang="en-US" sz="2000" b="1" dirty="0" err="1" smtClean="0">
                <a:solidFill>
                  <a:srgbClr val="002060"/>
                </a:solidFill>
                <a:latin typeface="Calibri" pitchFamily="34" charset="0"/>
                <a:ea typeface="Verdana" pitchFamily="34" charset="0"/>
                <a:cs typeface="Verdana" pitchFamily="34" charset="0"/>
              </a:rPr>
              <a:t>Make</a:t>
            </a:r>
            <a:r>
              <a:rPr lang="de-DE" altLang="en-US" sz="2000" b="1" dirty="0" smtClean="0">
                <a:solidFill>
                  <a:srgbClr val="002060"/>
                </a:solidFill>
                <a:latin typeface="Calibri" pitchFamily="34" charset="0"/>
                <a:ea typeface="Verdana" pitchFamily="34" charset="0"/>
                <a:cs typeface="Verdana" pitchFamily="34" charset="0"/>
              </a:rPr>
              <a:t> </a:t>
            </a:r>
            <a:r>
              <a:rPr lang="de-DE" altLang="en-US" sz="2000" b="1" dirty="0" err="1" smtClean="0">
                <a:solidFill>
                  <a:srgbClr val="002060"/>
                </a:solidFill>
                <a:latin typeface="Calibri" pitchFamily="34" charset="0"/>
                <a:ea typeface="Verdana" pitchFamily="34" charset="0"/>
                <a:cs typeface="Verdana" pitchFamily="34" charset="0"/>
              </a:rPr>
              <a:t>It</a:t>
            </a:r>
            <a:r>
              <a:rPr lang="de-DE" altLang="en-US" sz="2000" b="1" dirty="0" smtClean="0">
                <a:solidFill>
                  <a:srgbClr val="002060"/>
                </a:solidFill>
                <a:latin typeface="Calibri" pitchFamily="34" charset="0"/>
                <a:ea typeface="Verdana" pitchFamily="34" charset="0"/>
                <a:cs typeface="Verdana" pitchFamily="34" charset="0"/>
              </a:rPr>
              <a:t> Work)</a:t>
            </a:r>
            <a:endParaRPr lang="en-GB" altLang="en-US" sz="2000" dirty="0">
              <a:solidFill>
                <a:srgbClr val="002060"/>
              </a:solidFill>
              <a:latin typeface="Calibri" pitchFamily="34" charset="0"/>
              <a:ea typeface="Verdana" pitchFamily="34" charset="0"/>
              <a:cs typeface="Verdana" pitchFamily="34" charset="0"/>
            </a:endParaRPr>
          </a:p>
        </p:txBody>
      </p:sp>
      <p:sp>
        <p:nvSpPr>
          <p:cNvPr id="5" name="Rectangle 4"/>
          <p:cNvSpPr/>
          <p:nvPr/>
        </p:nvSpPr>
        <p:spPr>
          <a:xfrm>
            <a:off x="251520" y="3068960"/>
            <a:ext cx="3888432" cy="3477875"/>
          </a:xfrm>
          <a:prstGeom prst="rect">
            <a:avLst/>
          </a:prstGeom>
        </p:spPr>
        <p:txBody>
          <a:bodyPr wrap="square">
            <a:spAutoFit/>
          </a:bodyPr>
          <a:lstStyle/>
          <a:p>
            <a:pPr marL="285750" indent="-285750">
              <a:spcBef>
                <a:spcPct val="0"/>
              </a:spcBef>
              <a:buFont typeface="Arial" panose="020B0604020202020204" pitchFamily="34" charset="0"/>
              <a:buChar char="•"/>
            </a:pPr>
            <a:r>
              <a:rPr lang="en-GB" altLang="en-US" sz="2000" b="1" dirty="0" smtClean="0">
                <a:solidFill>
                  <a:srgbClr val="002060"/>
                </a:solidFill>
                <a:latin typeface="Calibri" pitchFamily="34" charset="0"/>
                <a:ea typeface="Verdana" pitchFamily="34" charset="0"/>
                <a:cs typeface="Verdana" pitchFamily="34" charset="0"/>
              </a:rPr>
              <a:t>Coherence to other policies and DGs (Inter-Service Group, Focus Group)</a:t>
            </a:r>
            <a:endParaRPr lang="en-GB" altLang="en-US" sz="2000" dirty="0" smtClean="0">
              <a:solidFill>
                <a:srgbClr val="002060"/>
              </a:solidFill>
              <a:latin typeface="Calibri" pitchFamily="34" charset="0"/>
              <a:ea typeface="Verdana" pitchFamily="34" charset="0"/>
              <a:cs typeface="Verdana" pitchFamily="34" charset="0"/>
            </a:endParaRPr>
          </a:p>
          <a:p>
            <a:pPr marL="285750" indent="-285750">
              <a:spcBef>
                <a:spcPct val="0"/>
              </a:spcBef>
              <a:buFont typeface="Arial" panose="020B0604020202020204" pitchFamily="34" charset="0"/>
              <a:buChar char="•"/>
            </a:pPr>
            <a:endParaRPr lang="en-GB" altLang="en-US" sz="2000" dirty="0" smtClean="0">
              <a:solidFill>
                <a:srgbClr val="002060"/>
              </a:solidFill>
              <a:latin typeface="Calibri" pitchFamily="34" charset="0"/>
              <a:ea typeface="Verdana" pitchFamily="34" charset="0"/>
              <a:cs typeface="Verdana" pitchFamily="34" charset="0"/>
            </a:endParaRPr>
          </a:p>
          <a:p>
            <a:pPr marL="285750" indent="-285750">
              <a:spcBef>
                <a:spcPct val="0"/>
              </a:spcBef>
              <a:buFont typeface="Arial" panose="020B0604020202020204" pitchFamily="34" charset="0"/>
              <a:buChar char="•"/>
            </a:pPr>
            <a:r>
              <a:rPr lang="en-GB" altLang="en-US" sz="2000" b="1" dirty="0" smtClean="0">
                <a:solidFill>
                  <a:srgbClr val="002060"/>
                </a:solidFill>
                <a:latin typeface="Calibri" pitchFamily="34" charset="0"/>
                <a:ea typeface="Verdana" pitchFamily="34" charset="0"/>
                <a:cs typeface="Verdana" pitchFamily="34" charset="0"/>
              </a:rPr>
              <a:t>Link to other REFITs</a:t>
            </a:r>
          </a:p>
          <a:p>
            <a:pPr marL="742950" lvl="1" indent="-285750">
              <a:spcBef>
                <a:spcPct val="0"/>
              </a:spcBef>
              <a:buFont typeface="Arial" panose="020B0604020202020204" pitchFamily="34" charset="0"/>
              <a:buChar char="•"/>
            </a:pPr>
            <a:r>
              <a:rPr lang="de-DE" altLang="en-US" sz="2000" b="1" dirty="0" err="1" smtClean="0">
                <a:solidFill>
                  <a:srgbClr val="002060"/>
                </a:solidFill>
                <a:latin typeface="Calibri" pitchFamily="34" charset="0"/>
                <a:ea typeface="Verdana" pitchFamily="34" charset="0"/>
                <a:cs typeface="Verdana" pitchFamily="34" charset="0"/>
              </a:rPr>
              <a:t>Energy</a:t>
            </a:r>
            <a:r>
              <a:rPr lang="de-DE" altLang="en-US" sz="2000" b="1" dirty="0" smtClean="0">
                <a:solidFill>
                  <a:srgbClr val="002060"/>
                </a:solidFill>
                <a:latin typeface="Calibri" pitchFamily="34" charset="0"/>
                <a:ea typeface="Verdana" pitchFamily="34" charset="0"/>
                <a:cs typeface="Verdana" pitchFamily="34" charset="0"/>
              </a:rPr>
              <a:t>/</a:t>
            </a:r>
            <a:r>
              <a:rPr lang="de-DE" altLang="en-US" sz="2000" b="1" dirty="0" err="1" smtClean="0">
                <a:solidFill>
                  <a:srgbClr val="002060"/>
                </a:solidFill>
                <a:latin typeface="Calibri" pitchFamily="34" charset="0"/>
                <a:ea typeface="Verdana" pitchFamily="34" charset="0"/>
                <a:cs typeface="Verdana" pitchFamily="34" charset="0"/>
              </a:rPr>
              <a:t>Clima</a:t>
            </a:r>
            <a:r>
              <a:rPr lang="de-DE" altLang="en-US" sz="2000" b="1" dirty="0" smtClean="0">
                <a:solidFill>
                  <a:srgbClr val="002060"/>
                </a:solidFill>
                <a:latin typeface="Calibri" pitchFamily="34" charset="0"/>
                <a:ea typeface="Verdana" pitchFamily="34" charset="0"/>
                <a:cs typeface="Verdana" pitchFamily="34" charset="0"/>
              </a:rPr>
              <a:t> Fitness Check</a:t>
            </a:r>
          </a:p>
          <a:p>
            <a:pPr marL="742950" lvl="1" indent="-285750">
              <a:spcBef>
                <a:spcPct val="0"/>
              </a:spcBef>
              <a:buFont typeface="Arial" panose="020B0604020202020204" pitchFamily="34" charset="0"/>
              <a:buChar char="•"/>
            </a:pPr>
            <a:r>
              <a:rPr lang="de-DE" altLang="en-US" sz="2000" b="1" dirty="0" err="1" smtClean="0">
                <a:solidFill>
                  <a:srgbClr val="002060"/>
                </a:solidFill>
                <a:latin typeface="Calibri" pitchFamily="34" charset="0"/>
                <a:ea typeface="Verdana" pitchFamily="34" charset="0"/>
                <a:cs typeface="Verdana" pitchFamily="34" charset="0"/>
              </a:rPr>
              <a:t>ePRTR</a:t>
            </a:r>
            <a:r>
              <a:rPr lang="de-DE" altLang="en-US" sz="2000" b="1" dirty="0" smtClean="0">
                <a:solidFill>
                  <a:srgbClr val="002060"/>
                </a:solidFill>
                <a:latin typeface="Calibri" pitchFamily="34" charset="0"/>
                <a:ea typeface="Verdana" pitchFamily="34" charset="0"/>
                <a:cs typeface="Verdana" pitchFamily="34" charset="0"/>
              </a:rPr>
              <a:t> REFIT</a:t>
            </a:r>
            <a:endParaRPr lang="en-GB" altLang="en-US" sz="2000" dirty="0">
              <a:solidFill>
                <a:srgbClr val="002060"/>
              </a:solidFill>
              <a:latin typeface="Calibri" pitchFamily="34" charset="0"/>
              <a:ea typeface="Verdana" pitchFamily="34" charset="0"/>
              <a:cs typeface="Verdana" pitchFamily="34" charset="0"/>
            </a:endParaRPr>
          </a:p>
          <a:p>
            <a:pPr marL="742950" lvl="1" indent="-285750">
              <a:spcBef>
                <a:spcPct val="0"/>
              </a:spcBef>
              <a:buFont typeface="Arial" panose="020B0604020202020204" pitchFamily="34" charset="0"/>
              <a:buChar char="•"/>
            </a:pPr>
            <a:r>
              <a:rPr lang="de-DE" altLang="en-US" sz="2000" b="1" dirty="0" err="1" smtClean="0">
                <a:solidFill>
                  <a:srgbClr val="002060"/>
                </a:solidFill>
                <a:latin typeface="Calibri" pitchFamily="34" charset="0"/>
                <a:ea typeface="Verdana" pitchFamily="34" charset="0"/>
                <a:cs typeface="Verdana" pitchFamily="34" charset="0"/>
              </a:rPr>
              <a:t>Many</a:t>
            </a:r>
            <a:r>
              <a:rPr lang="de-DE" altLang="en-US" sz="2000" b="1" dirty="0" smtClean="0">
                <a:solidFill>
                  <a:srgbClr val="002060"/>
                </a:solidFill>
                <a:latin typeface="Calibri" pitchFamily="34" charset="0"/>
                <a:ea typeface="Verdana" pitchFamily="34" charset="0"/>
                <a:cs typeface="Verdana" pitchFamily="34" charset="0"/>
              </a:rPr>
              <a:t> </a:t>
            </a:r>
            <a:r>
              <a:rPr lang="de-DE" altLang="en-US" sz="2000" b="1" dirty="0" err="1" smtClean="0">
                <a:solidFill>
                  <a:srgbClr val="002060"/>
                </a:solidFill>
                <a:latin typeface="Calibri" pitchFamily="34" charset="0"/>
                <a:ea typeface="Verdana" pitchFamily="34" charset="0"/>
                <a:cs typeface="Verdana" pitchFamily="34" charset="0"/>
              </a:rPr>
              <a:t>others</a:t>
            </a:r>
            <a:r>
              <a:rPr lang="de-DE" altLang="en-US" sz="2000" b="1" dirty="0" smtClean="0">
                <a:solidFill>
                  <a:srgbClr val="002060"/>
                </a:solidFill>
                <a:latin typeface="Calibri" pitchFamily="34" charset="0"/>
                <a:ea typeface="Verdana" pitchFamily="34" charset="0"/>
                <a:cs typeface="Verdana" pitchFamily="34" charset="0"/>
              </a:rPr>
              <a:t/>
            </a:r>
            <a:br>
              <a:rPr lang="de-DE" altLang="en-US" sz="2000" b="1" dirty="0" smtClean="0">
                <a:solidFill>
                  <a:srgbClr val="002060"/>
                </a:solidFill>
                <a:latin typeface="Calibri" pitchFamily="34" charset="0"/>
                <a:ea typeface="Verdana" pitchFamily="34" charset="0"/>
                <a:cs typeface="Verdana" pitchFamily="34" charset="0"/>
              </a:rPr>
            </a:br>
            <a:endParaRPr lang="de-DE" altLang="en-US" sz="2000" b="1" dirty="0">
              <a:solidFill>
                <a:srgbClr val="002060"/>
              </a:solidFill>
              <a:latin typeface="Calibri" pitchFamily="34" charset="0"/>
              <a:ea typeface="Verdana" pitchFamily="34" charset="0"/>
              <a:cs typeface="Verdana" pitchFamily="34" charset="0"/>
            </a:endParaRPr>
          </a:p>
          <a:p>
            <a:pPr marL="285750" indent="-285750">
              <a:spcBef>
                <a:spcPct val="0"/>
              </a:spcBef>
              <a:buFont typeface="Arial" panose="020B0604020202020204" pitchFamily="34" charset="0"/>
              <a:buChar char="•"/>
            </a:pPr>
            <a:r>
              <a:rPr lang="de-DE" altLang="en-US" sz="2000" b="1" dirty="0" err="1" smtClean="0">
                <a:solidFill>
                  <a:srgbClr val="002060"/>
                </a:solidFill>
                <a:latin typeface="Calibri" pitchFamily="34" charset="0"/>
                <a:ea typeface="Verdana" pitchFamily="34" charset="0"/>
                <a:cs typeface="Verdana" pitchFamily="34" charset="0"/>
              </a:rPr>
              <a:t>Contributes</a:t>
            </a:r>
            <a:r>
              <a:rPr lang="de-DE" altLang="en-US" sz="2000" b="1" dirty="0" smtClean="0">
                <a:solidFill>
                  <a:srgbClr val="002060"/>
                </a:solidFill>
                <a:latin typeface="Calibri" pitchFamily="34" charset="0"/>
                <a:ea typeface="Verdana" pitchFamily="34" charset="0"/>
                <a:cs typeface="Verdana" pitchFamily="34" charset="0"/>
              </a:rPr>
              <a:t> </a:t>
            </a:r>
            <a:r>
              <a:rPr lang="de-DE" altLang="en-US" sz="2000" b="1" dirty="0" err="1" smtClean="0">
                <a:solidFill>
                  <a:srgbClr val="002060"/>
                </a:solidFill>
                <a:latin typeface="Calibri" pitchFamily="34" charset="0"/>
                <a:ea typeface="Verdana" pitchFamily="34" charset="0"/>
                <a:cs typeface="Verdana" pitchFamily="34" charset="0"/>
              </a:rPr>
              <a:t>to</a:t>
            </a:r>
            <a:r>
              <a:rPr lang="de-DE" altLang="en-US" sz="2000" b="1" dirty="0" smtClean="0">
                <a:solidFill>
                  <a:srgbClr val="002060"/>
                </a:solidFill>
                <a:latin typeface="Calibri" pitchFamily="34" charset="0"/>
                <a:ea typeface="Verdana" pitchFamily="34" charset="0"/>
                <a:cs typeface="Verdana" pitchFamily="34" charset="0"/>
              </a:rPr>
              <a:t> Environment Implementation Review</a:t>
            </a:r>
          </a:p>
        </p:txBody>
      </p:sp>
    </p:spTree>
    <p:extLst>
      <p:ext uri="{BB962C8B-B14F-4D97-AF65-F5344CB8AC3E}">
        <p14:creationId xmlns:p14="http://schemas.microsoft.com/office/powerpoint/2010/main" val="12821143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690436969"/>
              </p:ext>
            </p:extLst>
          </p:nvPr>
        </p:nvGraphicFramePr>
        <p:xfrm>
          <a:off x="758080" y="1397000"/>
          <a:ext cx="7620000" cy="5272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5858321" y="1773238"/>
            <a:ext cx="2879725" cy="719137"/>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285750" indent="-285750"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pPr>
            <a:r>
              <a:rPr lang="en-US" altLang="en-US" sz="1400" b="1" i="0" smtClean="0">
                <a:solidFill>
                  <a:srgbClr val="7030A0"/>
                </a:solidFill>
                <a:latin typeface="Calibri" pitchFamily="34" charset="0"/>
              </a:rPr>
              <a:t>Lower frequency of reporting</a:t>
            </a:r>
          </a:p>
          <a:p>
            <a:pPr eaLnBrk="1" hangingPunct="1">
              <a:spcBef>
                <a:spcPct val="0"/>
              </a:spcBef>
              <a:buClrTx/>
            </a:pPr>
            <a:r>
              <a:rPr lang="en-US" altLang="en-US" sz="1400" b="1" i="0" smtClean="0">
                <a:solidFill>
                  <a:srgbClr val="7030A0"/>
                </a:solidFill>
                <a:latin typeface="Calibri" pitchFamily="34" charset="0"/>
              </a:rPr>
              <a:t>Better synchronisation</a:t>
            </a:r>
            <a:endParaRPr lang="en-US" altLang="en-US" b="1" i="0" smtClean="0">
              <a:solidFill>
                <a:srgbClr val="7030A0"/>
              </a:solidFill>
              <a:latin typeface="Calibri" pitchFamily="34" charset="0"/>
            </a:endParaRPr>
          </a:p>
        </p:txBody>
      </p:sp>
      <p:sp>
        <p:nvSpPr>
          <p:cNvPr id="6" name="Rounded Rectangle 5"/>
          <p:cNvSpPr/>
          <p:nvPr/>
        </p:nvSpPr>
        <p:spPr>
          <a:xfrm>
            <a:off x="889446" y="5516563"/>
            <a:ext cx="3168650" cy="981075"/>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285750" indent="-285750"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pPr>
            <a:r>
              <a:rPr lang="en-US" altLang="en-US" sz="1400" b="1" i="0" dirty="0" smtClean="0">
                <a:solidFill>
                  <a:srgbClr val="7030A0"/>
                </a:solidFill>
                <a:latin typeface="Calibri" pitchFamily="34" charset="0"/>
              </a:rPr>
              <a:t>Less data requested</a:t>
            </a:r>
          </a:p>
          <a:p>
            <a:pPr eaLnBrk="1" hangingPunct="1">
              <a:spcBef>
                <a:spcPct val="0"/>
              </a:spcBef>
              <a:buClrTx/>
            </a:pPr>
            <a:r>
              <a:rPr lang="en-US" altLang="en-US" sz="1400" b="1" i="0" dirty="0" smtClean="0">
                <a:solidFill>
                  <a:srgbClr val="7030A0"/>
                </a:solidFill>
                <a:latin typeface="Calibri" pitchFamily="34" charset="0"/>
              </a:rPr>
              <a:t>Ensure key performance Indicators</a:t>
            </a:r>
          </a:p>
          <a:p>
            <a:pPr eaLnBrk="1" hangingPunct="1">
              <a:spcBef>
                <a:spcPct val="0"/>
              </a:spcBef>
              <a:buClrTx/>
            </a:pPr>
            <a:r>
              <a:rPr lang="en-US" altLang="en-US" sz="1400" b="1" i="0" dirty="0" smtClean="0">
                <a:solidFill>
                  <a:srgbClr val="7030A0"/>
                </a:solidFill>
                <a:latin typeface="Calibri" pitchFamily="34" charset="0"/>
              </a:rPr>
              <a:t>Less text more </a:t>
            </a:r>
            <a:r>
              <a:rPr lang="en-US" altLang="en-US" sz="1400" b="1" i="0" dirty="0" err="1" smtClean="0">
                <a:solidFill>
                  <a:srgbClr val="7030A0"/>
                </a:solidFill>
                <a:latin typeface="Calibri" pitchFamily="34" charset="0"/>
              </a:rPr>
              <a:t>automised</a:t>
            </a:r>
            <a:r>
              <a:rPr lang="en-US" altLang="en-US" sz="1400" b="1" i="0" dirty="0" smtClean="0">
                <a:solidFill>
                  <a:srgbClr val="7030A0"/>
                </a:solidFill>
                <a:latin typeface="Calibri" pitchFamily="34" charset="0"/>
              </a:rPr>
              <a:t> data</a:t>
            </a:r>
          </a:p>
        </p:txBody>
      </p:sp>
      <p:sp>
        <p:nvSpPr>
          <p:cNvPr id="7" name="Rounded Rectangle 6"/>
          <p:cNvSpPr/>
          <p:nvPr/>
        </p:nvSpPr>
        <p:spPr>
          <a:xfrm>
            <a:off x="384621" y="2708275"/>
            <a:ext cx="1873250" cy="115252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b="1" dirty="0">
                <a:solidFill>
                  <a:srgbClr val="7030A0"/>
                </a:solidFill>
                <a:latin typeface="Calibri" panose="020F0502020204030204" pitchFamily="34" charset="0"/>
              </a:rPr>
              <a:t>Efficiency gains through </a:t>
            </a:r>
          </a:p>
          <a:p>
            <a:pPr marL="285750" indent="-285750">
              <a:buFont typeface="Arial" panose="020B0604020202020204" pitchFamily="34" charset="0"/>
              <a:buChar char="•"/>
              <a:defRPr/>
            </a:pPr>
            <a:r>
              <a:rPr lang="en-US" sz="1400" b="1" dirty="0" err="1">
                <a:solidFill>
                  <a:srgbClr val="7030A0"/>
                </a:solidFill>
                <a:latin typeface="Calibri" panose="020F0502020204030204" pitchFamily="34" charset="0"/>
              </a:rPr>
              <a:t>automisation</a:t>
            </a:r>
            <a:endParaRPr lang="en-US" sz="1400" b="1" dirty="0">
              <a:solidFill>
                <a:srgbClr val="7030A0"/>
              </a:solidFill>
              <a:latin typeface="Calibri" panose="020F0502020204030204" pitchFamily="34" charset="0"/>
            </a:endParaRPr>
          </a:p>
          <a:p>
            <a:pPr marL="285750" indent="-285750">
              <a:buFont typeface="Arial" panose="020B0604020202020204" pitchFamily="34" charset="0"/>
              <a:buChar char="•"/>
              <a:defRPr/>
            </a:pPr>
            <a:r>
              <a:rPr lang="en-US" sz="1400" b="1" dirty="0" err="1">
                <a:solidFill>
                  <a:srgbClr val="7030A0"/>
                </a:solidFill>
                <a:latin typeface="Calibri" panose="020F0502020204030204" pitchFamily="34" charset="0"/>
              </a:rPr>
              <a:t>harmonisation</a:t>
            </a:r>
            <a:endParaRPr lang="en-US" sz="1400" b="1" dirty="0">
              <a:solidFill>
                <a:srgbClr val="7030A0"/>
              </a:solidFill>
              <a:latin typeface="Calibri" panose="020F0502020204030204" pitchFamily="34" charset="0"/>
            </a:endParaRPr>
          </a:p>
          <a:p>
            <a:pPr marL="285750" indent="-285750">
              <a:buFont typeface="Arial" panose="020B0604020202020204" pitchFamily="34" charset="0"/>
              <a:buChar char="•"/>
              <a:defRPr/>
            </a:pPr>
            <a:r>
              <a:rPr lang="en-US" sz="1400" b="1" dirty="0" err="1">
                <a:solidFill>
                  <a:srgbClr val="7030A0"/>
                </a:solidFill>
                <a:latin typeface="Calibri" panose="020F0502020204030204" pitchFamily="34" charset="0"/>
              </a:rPr>
              <a:t>centralisation</a:t>
            </a:r>
            <a:endParaRPr lang="en-US" sz="1400" b="1" dirty="0">
              <a:solidFill>
                <a:srgbClr val="7030A0"/>
              </a:solidFill>
              <a:latin typeface="Calibri" panose="020F0502020204030204" pitchFamily="34" charset="0"/>
            </a:endParaRPr>
          </a:p>
        </p:txBody>
      </p:sp>
      <p:sp>
        <p:nvSpPr>
          <p:cNvPr id="9" name="Text Box 4"/>
          <p:cNvSpPr txBox="1">
            <a:spLocks noChangeArrowheads="1"/>
          </p:cNvSpPr>
          <p:nvPr/>
        </p:nvSpPr>
        <p:spPr bwMode="auto">
          <a:xfrm>
            <a:off x="260425" y="260648"/>
            <a:ext cx="35194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None/>
            </a:pPr>
            <a:r>
              <a:rPr lang="de-DE" altLang="en-US" b="1" i="1" dirty="0" err="1">
                <a:solidFill>
                  <a:schemeClr val="accent2">
                    <a:lumMod val="60000"/>
                    <a:lumOff val="40000"/>
                  </a:schemeClr>
                </a:solidFill>
                <a:latin typeface="Calibri" panose="020F0502020204030204" pitchFamily="34" charset="0"/>
              </a:rPr>
              <a:t>Three</a:t>
            </a:r>
            <a:r>
              <a:rPr lang="de-DE" altLang="en-US" b="1" i="1" dirty="0">
                <a:solidFill>
                  <a:schemeClr val="accent2">
                    <a:lumMod val="60000"/>
                    <a:lumOff val="40000"/>
                  </a:schemeClr>
                </a:solidFill>
                <a:latin typeface="Calibri" panose="020F0502020204030204" pitchFamily="34" charset="0"/>
              </a:rPr>
              <a:t> </a:t>
            </a:r>
            <a:r>
              <a:rPr lang="de-DE" altLang="en-US" b="1" i="1" dirty="0" err="1">
                <a:solidFill>
                  <a:schemeClr val="accent2">
                    <a:lumMod val="60000"/>
                    <a:lumOff val="40000"/>
                  </a:schemeClr>
                </a:solidFill>
                <a:latin typeface="Calibri" panose="020F0502020204030204" pitchFamily="34" charset="0"/>
              </a:rPr>
              <a:t>areas</a:t>
            </a:r>
            <a:r>
              <a:rPr lang="de-DE" altLang="en-US" b="1" i="1" dirty="0">
                <a:solidFill>
                  <a:schemeClr val="accent2">
                    <a:lumMod val="60000"/>
                    <a:lumOff val="40000"/>
                  </a:schemeClr>
                </a:solidFill>
                <a:latin typeface="Calibri" panose="020F0502020204030204" pitchFamily="34" charset="0"/>
              </a:rPr>
              <a:t> </a:t>
            </a:r>
            <a:r>
              <a:rPr lang="de-DE" altLang="en-US" b="1" i="1" dirty="0" err="1">
                <a:solidFill>
                  <a:schemeClr val="accent2">
                    <a:lumMod val="60000"/>
                    <a:lumOff val="40000"/>
                  </a:schemeClr>
                </a:solidFill>
                <a:latin typeface="Calibri" panose="020F0502020204030204" pitchFamily="34" charset="0"/>
              </a:rPr>
              <a:t>of</a:t>
            </a:r>
            <a:r>
              <a:rPr lang="de-DE" altLang="en-US" b="1" i="1" dirty="0">
                <a:solidFill>
                  <a:schemeClr val="accent2">
                    <a:lumMod val="60000"/>
                    <a:lumOff val="40000"/>
                  </a:schemeClr>
                </a:solidFill>
                <a:latin typeface="Calibri" panose="020F0502020204030204" pitchFamily="34" charset="0"/>
              </a:rPr>
              <a:t> </a:t>
            </a:r>
            <a:r>
              <a:rPr lang="de-DE" altLang="en-US" b="1" i="1" dirty="0" err="1">
                <a:solidFill>
                  <a:schemeClr val="accent2">
                    <a:lumMod val="60000"/>
                    <a:lumOff val="40000"/>
                  </a:schemeClr>
                </a:solidFill>
                <a:latin typeface="Calibri" panose="020F0502020204030204" pitchFamily="34" charset="0"/>
              </a:rPr>
              <a:t>work</a:t>
            </a:r>
            <a:endParaRPr lang="fr-FR" altLang="en-US" b="1" i="1" dirty="0">
              <a:solidFill>
                <a:schemeClr val="accent2">
                  <a:lumMod val="60000"/>
                  <a:lumOff val="40000"/>
                </a:schemeClr>
              </a:solidFill>
              <a:latin typeface="Calibri" panose="020F0502020204030204" pitchFamily="34" charset="0"/>
            </a:endParaRPr>
          </a:p>
        </p:txBody>
      </p:sp>
    </p:spTree>
    <p:extLst>
      <p:ext uri="{BB962C8B-B14F-4D97-AF65-F5344CB8AC3E}">
        <p14:creationId xmlns:p14="http://schemas.microsoft.com/office/powerpoint/2010/main" val="21904056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1"/>
          <p:cNvSpPr txBox="1">
            <a:spLocks noChangeArrowheads="1"/>
          </p:cNvSpPr>
          <p:nvPr/>
        </p:nvSpPr>
        <p:spPr bwMode="auto">
          <a:xfrm>
            <a:off x="251767" y="0"/>
            <a:ext cx="3960193" cy="9521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58775" indent="-355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9pPr>
          </a:lstStyle>
          <a:p>
            <a:pPr eaLnBrk="1" hangingPunct="1">
              <a:spcBef>
                <a:spcPct val="0"/>
              </a:spcBef>
              <a:buFontTx/>
              <a:buNone/>
            </a:pPr>
            <a:r>
              <a:rPr lang="en-US" altLang="en-US" b="1" i="1" dirty="0">
                <a:solidFill>
                  <a:schemeClr val="accent2">
                    <a:lumMod val="60000"/>
                    <a:lumOff val="40000"/>
                  </a:schemeClr>
                </a:solidFill>
                <a:latin typeface="Calibri" panose="020F0502020204030204" pitchFamily="34" charset="0"/>
              </a:rPr>
              <a:t>Fitness Check milestones</a:t>
            </a:r>
          </a:p>
        </p:txBody>
      </p:sp>
      <p:sp>
        <p:nvSpPr>
          <p:cNvPr id="32771" name="TextBox 3"/>
          <p:cNvSpPr txBox="1">
            <a:spLocks noChangeArrowheads="1"/>
          </p:cNvSpPr>
          <p:nvPr/>
        </p:nvSpPr>
        <p:spPr bwMode="auto">
          <a:xfrm>
            <a:off x="561975" y="1268760"/>
            <a:ext cx="3649985"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ts val="600"/>
              </a:spcBef>
              <a:buNone/>
            </a:pPr>
            <a:r>
              <a:rPr lang="de-DE" altLang="en-US" b="1" dirty="0" smtClean="0">
                <a:solidFill>
                  <a:srgbClr val="7030A0"/>
                </a:solidFill>
                <a:latin typeface="Calibri" pitchFamily="34" charset="0"/>
                <a:ea typeface="Verdana" pitchFamily="34" charset="0"/>
                <a:cs typeface="Verdana" pitchFamily="34" charset="0"/>
              </a:rPr>
              <a:t>2015:  </a:t>
            </a:r>
          </a:p>
          <a:p>
            <a:pPr marL="342900" indent="-342900" eaLnBrk="1" hangingPunct="1">
              <a:spcBef>
                <a:spcPts val="600"/>
              </a:spcBef>
            </a:pPr>
            <a:r>
              <a:rPr lang="de-DE" altLang="en-US" b="1" dirty="0" smtClean="0">
                <a:solidFill>
                  <a:srgbClr val="0070C0"/>
                </a:solidFill>
                <a:latin typeface="Calibri" pitchFamily="34" charset="0"/>
                <a:ea typeface="Verdana" pitchFamily="34" charset="0"/>
                <a:cs typeface="Verdana" pitchFamily="34" charset="0"/>
              </a:rPr>
              <a:t>19/20 November: First </a:t>
            </a:r>
            <a:r>
              <a:rPr lang="de-DE" altLang="en-US" b="1" dirty="0" err="1" smtClean="0">
                <a:solidFill>
                  <a:srgbClr val="0070C0"/>
                </a:solidFill>
                <a:latin typeface="Calibri" pitchFamily="34" charset="0"/>
                <a:ea typeface="Verdana" pitchFamily="34" charset="0"/>
                <a:cs typeface="Verdana" pitchFamily="34" charset="0"/>
              </a:rPr>
              <a:t>Stakeholder</a:t>
            </a:r>
            <a:r>
              <a:rPr lang="de-DE" altLang="en-US" b="1" dirty="0" smtClean="0">
                <a:solidFill>
                  <a:srgbClr val="0070C0"/>
                </a:solidFill>
                <a:latin typeface="Calibri" pitchFamily="34" charset="0"/>
                <a:ea typeface="Verdana" pitchFamily="34" charset="0"/>
                <a:cs typeface="Verdana" pitchFamily="34" charset="0"/>
              </a:rPr>
              <a:t> Workshop (</a:t>
            </a:r>
            <a:r>
              <a:rPr lang="de-DE" altLang="en-US" b="1" dirty="0" err="1" smtClean="0">
                <a:solidFill>
                  <a:srgbClr val="0070C0"/>
                </a:solidFill>
                <a:latin typeface="Calibri" pitchFamily="34" charset="0"/>
                <a:ea typeface="Verdana" pitchFamily="34" charset="0"/>
                <a:cs typeface="Verdana" pitchFamily="34" charset="0"/>
              </a:rPr>
              <a:t>with</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Make</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It</a:t>
            </a:r>
            <a:r>
              <a:rPr lang="de-DE" altLang="en-US" b="1" dirty="0" smtClean="0">
                <a:solidFill>
                  <a:srgbClr val="0070C0"/>
                </a:solidFill>
                <a:latin typeface="Calibri" pitchFamily="34" charset="0"/>
                <a:ea typeface="Verdana" pitchFamily="34" charset="0"/>
                <a:cs typeface="Verdana" pitchFamily="34" charset="0"/>
              </a:rPr>
              <a:t> Work)</a:t>
            </a:r>
          </a:p>
          <a:p>
            <a:pPr marL="342900" indent="-342900" eaLnBrk="1" hangingPunct="1">
              <a:spcBef>
                <a:spcPts val="600"/>
              </a:spcBef>
            </a:pPr>
            <a:r>
              <a:rPr lang="de-DE" altLang="en-US" b="1" dirty="0">
                <a:solidFill>
                  <a:srgbClr val="0070C0"/>
                </a:solidFill>
                <a:latin typeface="Calibri" pitchFamily="34" charset="0"/>
                <a:ea typeface="Verdana" pitchFamily="34" charset="0"/>
                <a:cs typeface="Verdana" pitchFamily="34" charset="0"/>
              </a:rPr>
              <a:t>Public </a:t>
            </a:r>
            <a:r>
              <a:rPr lang="de-DE" altLang="en-US" b="1" dirty="0" err="1">
                <a:solidFill>
                  <a:srgbClr val="0070C0"/>
                </a:solidFill>
                <a:latin typeface="Calibri" pitchFamily="34" charset="0"/>
                <a:ea typeface="Verdana" pitchFamily="34" charset="0"/>
                <a:cs typeface="Verdana" pitchFamily="34" charset="0"/>
              </a:rPr>
              <a:t>consultation</a:t>
            </a:r>
            <a:r>
              <a:rPr lang="de-DE" altLang="en-US" b="1" dirty="0">
                <a:solidFill>
                  <a:srgbClr val="0070C0"/>
                </a:solidFill>
                <a:latin typeface="Calibri" pitchFamily="34" charset="0"/>
                <a:ea typeface="Verdana" pitchFamily="34" charset="0"/>
                <a:cs typeface="Verdana" pitchFamily="34" charset="0"/>
              </a:rPr>
              <a:t> </a:t>
            </a:r>
          </a:p>
          <a:p>
            <a:pPr eaLnBrk="1" hangingPunct="1">
              <a:spcBef>
                <a:spcPts val="600"/>
              </a:spcBef>
              <a:buFont typeface="Arial" pitchFamily="34" charset="0"/>
              <a:buNone/>
            </a:pPr>
            <a:r>
              <a:rPr lang="de-DE" altLang="en-US" b="1" dirty="0" smtClean="0">
                <a:solidFill>
                  <a:srgbClr val="7030A0"/>
                </a:solidFill>
                <a:latin typeface="Calibri" pitchFamily="34" charset="0"/>
                <a:ea typeface="Verdana" pitchFamily="34" charset="0"/>
                <a:cs typeface="Verdana" pitchFamily="34" charset="0"/>
              </a:rPr>
              <a:t>2016: </a:t>
            </a:r>
            <a:endParaRPr lang="de-DE" altLang="en-US" b="1" dirty="0">
              <a:solidFill>
                <a:srgbClr val="7030A0"/>
              </a:solidFill>
              <a:latin typeface="Calibri" pitchFamily="34" charset="0"/>
              <a:ea typeface="Verdana" pitchFamily="34" charset="0"/>
              <a:cs typeface="Verdana" pitchFamily="34" charset="0"/>
            </a:endParaRPr>
          </a:p>
          <a:p>
            <a:pPr marL="342900" indent="-342900" eaLnBrk="1" hangingPunct="1">
              <a:spcBef>
                <a:spcPts val="600"/>
              </a:spcBef>
            </a:pPr>
            <a:r>
              <a:rPr lang="en-GB" altLang="en-US" b="1" dirty="0" smtClean="0">
                <a:solidFill>
                  <a:srgbClr val="0070C0"/>
                </a:solidFill>
                <a:latin typeface="Calibri" pitchFamily="34" charset="0"/>
                <a:ea typeface="Verdana" pitchFamily="34" charset="0"/>
                <a:cs typeface="Verdana" pitchFamily="34" charset="0"/>
              </a:rPr>
              <a:t>Commission Staff Working Document  </a:t>
            </a:r>
            <a:endParaRPr lang="en-GB" altLang="en-US" b="1" dirty="0">
              <a:solidFill>
                <a:srgbClr val="0070C0"/>
              </a:solidFill>
              <a:latin typeface="Calibri" pitchFamily="34" charset="0"/>
              <a:ea typeface="Verdana" pitchFamily="34" charset="0"/>
              <a:cs typeface="Verdana" pitchFamily="34" charset="0"/>
            </a:endParaRPr>
          </a:p>
          <a:p>
            <a:pPr marL="342900" indent="-342900" eaLnBrk="1" hangingPunct="1">
              <a:spcBef>
                <a:spcPts val="600"/>
              </a:spcBef>
            </a:pPr>
            <a:r>
              <a:rPr lang="en-GB" altLang="en-US" b="1" dirty="0" smtClean="0">
                <a:solidFill>
                  <a:srgbClr val="0070C0"/>
                </a:solidFill>
                <a:latin typeface="Calibri" pitchFamily="34" charset="0"/>
                <a:ea typeface="Verdana" pitchFamily="34" charset="0"/>
                <a:cs typeface="Verdana" pitchFamily="34" charset="0"/>
              </a:rPr>
              <a:t>Possible </a:t>
            </a:r>
            <a:r>
              <a:rPr lang="en-GB" altLang="en-US" b="1" dirty="0">
                <a:solidFill>
                  <a:srgbClr val="0070C0"/>
                </a:solidFill>
                <a:latin typeface="Calibri" pitchFamily="34" charset="0"/>
                <a:ea typeface="Verdana" pitchFamily="34" charset="0"/>
                <a:cs typeface="Verdana" pitchFamily="34" charset="0"/>
              </a:rPr>
              <a:t>repeal of Standardised Reporting </a:t>
            </a:r>
            <a:r>
              <a:rPr lang="en-GB" altLang="en-US" b="1" dirty="0" smtClean="0">
                <a:solidFill>
                  <a:srgbClr val="0070C0"/>
                </a:solidFill>
                <a:latin typeface="Calibri" pitchFamily="34" charset="0"/>
                <a:ea typeface="Verdana" pitchFamily="34" charset="0"/>
                <a:cs typeface="Verdana" pitchFamily="34" charset="0"/>
              </a:rPr>
              <a:t>Directive (91/692/EEC)</a:t>
            </a:r>
            <a:endParaRPr lang="en-GB" altLang="en-US" b="1" dirty="0">
              <a:solidFill>
                <a:srgbClr val="0070C0"/>
              </a:solidFill>
              <a:latin typeface="Calibri" pitchFamily="34" charset="0"/>
              <a:ea typeface="Verdana" pitchFamily="34" charset="0"/>
              <a:cs typeface="Verdana" pitchFamily="34" charset="0"/>
            </a:endParaRPr>
          </a:p>
          <a:p>
            <a:pPr marL="342900" indent="-342900" eaLnBrk="1" hangingPunct="1">
              <a:spcBef>
                <a:spcPts val="600"/>
              </a:spcBef>
            </a:pPr>
            <a:r>
              <a:rPr lang="de-DE" altLang="en-US" b="1" dirty="0" smtClean="0">
                <a:solidFill>
                  <a:srgbClr val="0070C0"/>
                </a:solidFill>
                <a:latin typeface="Calibri" pitchFamily="34" charset="0"/>
                <a:ea typeface="Verdana" pitchFamily="34" charset="0"/>
                <a:cs typeface="Verdana" pitchFamily="34" charset="0"/>
              </a:rPr>
              <a:t>Adoption </a:t>
            </a:r>
            <a:r>
              <a:rPr lang="de-DE" altLang="en-US" b="1" dirty="0" err="1">
                <a:solidFill>
                  <a:srgbClr val="0070C0"/>
                </a:solidFill>
                <a:latin typeface="Calibri" pitchFamily="34" charset="0"/>
                <a:ea typeface="Verdana" pitchFamily="34" charset="0"/>
                <a:cs typeface="Verdana" pitchFamily="34" charset="0"/>
              </a:rPr>
              <a:t>of</a:t>
            </a:r>
            <a:r>
              <a:rPr lang="de-DE" altLang="en-US" b="1" dirty="0">
                <a:solidFill>
                  <a:srgbClr val="0070C0"/>
                </a:solidFill>
                <a:latin typeface="Calibri" pitchFamily="34" charset="0"/>
                <a:ea typeface="Verdana" pitchFamily="34" charset="0"/>
                <a:cs typeface="Verdana" pitchFamily="34" charset="0"/>
              </a:rPr>
              <a:t> INSPIRE REFIT </a:t>
            </a:r>
            <a:r>
              <a:rPr lang="de-DE" altLang="en-US" b="1" dirty="0" err="1" smtClean="0">
                <a:solidFill>
                  <a:srgbClr val="0070C0"/>
                </a:solidFill>
                <a:latin typeface="Calibri" pitchFamily="34" charset="0"/>
                <a:ea typeface="Verdana" pitchFamily="34" charset="0"/>
                <a:cs typeface="Verdana" pitchFamily="34" charset="0"/>
              </a:rPr>
              <a:t>report</a:t>
            </a:r>
            <a:endParaRPr lang="de-DE" altLang="en-US" b="1" dirty="0">
              <a:solidFill>
                <a:srgbClr val="0070C0"/>
              </a:solidFill>
              <a:latin typeface="Calibri" pitchFamily="34" charset="0"/>
              <a:ea typeface="Verdana" pitchFamily="34" charset="0"/>
              <a:cs typeface="Verdana" pitchFamily="34" charset="0"/>
            </a:endParaRPr>
          </a:p>
        </p:txBody>
      </p:sp>
      <p:sp>
        <p:nvSpPr>
          <p:cNvPr id="3" name="Rectangle 2"/>
          <p:cNvSpPr/>
          <p:nvPr/>
        </p:nvSpPr>
        <p:spPr>
          <a:xfrm>
            <a:off x="5670376" y="1288927"/>
            <a:ext cx="3294112" cy="4093428"/>
          </a:xfrm>
          <a:prstGeom prst="rect">
            <a:avLst/>
          </a:prstGeom>
        </p:spPr>
        <p:txBody>
          <a:bodyPr wrap="square">
            <a:spAutoFit/>
          </a:bodyPr>
          <a:lstStyle/>
          <a:p>
            <a:pPr lvl="0">
              <a:spcBef>
                <a:spcPts val="600"/>
              </a:spcBef>
            </a:pPr>
            <a:r>
              <a:rPr lang="de-DE" altLang="en-US" sz="2400" b="1" dirty="0">
                <a:solidFill>
                  <a:srgbClr val="7030A0"/>
                </a:solidFill>
                <a:latin typeface="Calibri" pitchFamily="34" charset="0"/>
                <a:ea typeface="Verdana" pitchFamily="34" charset="0"/>
                <a:cs typeface="Verdana" pitchFamily="34" charset="0"/>
              </a:rPr>
              <a:t>2017: </a:t>
            </a:r>
          </a:p>
          <a:p>
            <a:pPr marL="342900" lvl="0" indent="-342900">
              <a:spcBef>
                <a:spcPts val="600"/>
              </a:spcBef>
              <a:buFont typeface="Arial" panose="020B0604020202020204" pitchFamily="34" charset="0"/>
              <a:buChar char="•"/>
            </a:pPr>
            <a:r>
              <a:rPr lang="de-DE" altLang="en-US" sz="2400" b="1" dirty="0">
                <a:solidFill>
                  <a:srgbClr val="0070C0"/>
                </a:solidFill>
                <a:latin typeface="Calibri" pitchFamily="34" charset="0"/>
                <a:ea typeface="Verdana" pitchFamily="34" charset="0"/>
                <a:cs typeface="Verdana" pitchFamily="34" charset="0"/>
              </a:rPr>
              <a:t>Fitness Check: Presentation of the results </a:t>
            </a:r>
            <a:endParaRPr lang="de-DE" altLang="en-US" sz="2400" b="1" dirty="0" smtClean="0">
              <a:solidFill>
                <a:srgbClr val="0070C0"/>
              </a:solidFill>
              <a:latin typeface="Calibri" pitchFamily="34" charset="0"/>
              <a:ea typeface="Verdana" pitchFamily="34" charset="0"/>
              <a:cs typeface="Verdana" pitchFamily="34" charset="0"/>
            </a:endParaRPr>
          </a:p>
          <a:p>
            <a:pPr marL="342900" lvl="0" indent="-342900">
              <a:spcBef>
                <a:spcPts val="600"/>
              </a:spcBef>
              <a:buFont typeface="Arial" panose="020B0604020202020204" pitchFamily="34" charset="0"/>
              <a:buChar char="•"/>
            </a:pPr>
            <a:r>
              <a:rPr lang="de-DE" altLang="en-US" sz="2400" b="1" dirty="0" smtClean="0">
                <a:solidFill>
                  <a:srgbClr val="0070C0"/>
                </a:solidFill>
                <a:latin typeface="Calibri" pitchFamily="34" charset="0"/>
                <a:ea typeface="Verdana" pitchFamily="34" charset="0"/>
                <a:cs typeface="Verdana" pitchFamily="34" charset="0"/>
              </a:rPr>
              <a:t>Action list based on Fitness Check – start of implementation</a:t>
            </a:r>
            <a:endParaRPr lang="de-DE" altLang="en-US" sz="2400" b="1" dirty="0">
              <a:solidFill>
                <a:srgbClr val="0070C0"/>
              </a:solidFill>
              <a:latin typeface="Calibri" pitchFamily="34" charset="0"/>
              <a:ea typeface="Verdana" pitchFamily="34" charset="0"/>
              <a:cs typeface="Verdana" pitchFamily="34" charset="0"/>
            </a:endParaRPr>
          </a:p>
          <a:p>
            <a:pPr marL="342900" lvl="0" indent="-342900">
              <a:spcBef>
                <a:spcPts val="600"/>
              </a:spcBef>
              <a:buFont typeface="Arial" panose="020B0604020202020204" pitchFamily="34" charset="0"/>
              <a:buChar char="•"/>
            </a:pPr>
            <a:r>
              <a:rPr lang="de-DE" altLang="en-US" sz="2400" b="1" dirty="0">
                <a:solidFill>
                  <a:srgbClr val="0070C0"/>
                </a:solidFill>
                <a:latin typeface="Calibri" pitchFamily="34" charset="0"/>
                <a:ea typeface="Verdana" pitchFamily="34" charset="0"/>
                <a:cs typeface="Verdana" pitchFamily="34" charset="0"/>
              </a:rPr>
              <a:t>Input </a:t>
            </a:r>
            <a:r>
              <a:rPr lang="de-DE" altLang="en-US" sz="2400" b="1" dirty="0" err="1">
                <a:solidFill>
                  <a:srgbClr val="0070C0"/>
                </a:solidFill>
                <a:latin typeface="Calibri" pitchFamily="34" charset="0"/>
                <a:ea typeface="Verdana" pitchFamily="34" charset="0"/>
                <a:cs typeface="Verdana" pitchFamily="34" charset="0"/>
              </a:rPr>
              <a:t>for</a:t>
            </a:r>
            <a:r>
              <a:rPr lang="de-DE" altLang="en-US" sz="2400" b="1" dirty="0">
                <a:solidFill>
                  <a:srgbClr val="0070C0"/>
                </a:solidFill>
                <a:latin typeface="Calibri" pitchFamily="34" charset="0"/>
                <a:ea typeface="Verdana" pitchFamily="34" charset="0"/>
                <a:cs typeface="Verdana" pitchFamily="34" charset="0"/>
              </a:rPr>
              <a:t> EEA </a:t>
            </a:r>
            <a:r>
              <a:rPr lang="de-DE" altLang="en-US" sz="2400" b="1" dirty="0" err="1">
                <a:solidFill>
                  <a:srgbClr val="0070C0"/>
                </a:solidFill>
                <a:latin typeface="Calibri" pitchFamily="34" charset="0"/>
                <a:ea typeface="Verdana" pitchFamily="34" charset="0"/>
                <a:cs typeface="Verdana" pitchFamily="34" charset="0"/>
              </a:rPr>
              <a:t>evaluation</a:t>
            </a:r>
            <a:endParaRPr lang="de-DE" altLang="en-US" sz="2400" b="1" dirty="0">
              <a:solidFill>
                <a:srgbClr val="0070C0"/>
              </a:solidFill>
              <a:latin typeface="Calibri" pitchFamily="34" charset="0"/>
              <a:ea typeface="Verdana" pitchFamily="34" charset="0"/>
              <a:cs typeface="Verdana" pitchFamily="34" charset="0"/>
            </a:endParaRPr>
          </a:p>
          <a:p>
            <a:pPr lvl="0">
              <a:spcBef>
                <a:spcPts val="600"/>
              </a:spcBef>
            </a:pPr>
            <a:endParaRPr lang="de-DE" altLang="en-US" sz="2400" b="1" dirty="0">
              <a:solidFill>
                <a:srgbClr val="0070C0"/>
              </a:solidFill>
              <a:latin typeface="Calibri" pitchFamily="34" charset="0"/>
              <a:ea typeface="Verdana" pitchFamily="34" charset="0"/>
              <a:cs typeface="Verdana" pitchFamily="34" charset="0"/>
            </a:endParaRPr>
          </a:p>
        </p:txBody>
      </p:sp>
    </p:spTree>
    <p:extLst>
      <p:ext uri="{BB962C8B-B14F-4D97-AF65-F5344CB8AC3E}">
        <p14:creationId xmlns:p14="http://schemas.microsoft.com/office/powerpoint/2010/main" val="52096941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506256"/>
            <a:ext cx="7649468" cy="3578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Shape 1"/>
          <p:cNvSpPr txBox="1"/>
          <p:nvPr/>
        </p:nvSpPr>
        <p:spPr>
          <a:xfrm>
            <a:off x="35496" y="44624"/>
            <a:ext cx="3528392" cy="864096"/>
          </a:xfrm>
          <a:prstGeom prst="rect">
            <a:avLst/>
          </a:prstGeom>
        </p:spPr>
        <p:txBody>
          <a:bodyPr anchor="ctr"/>
          <a:lstStyle/>
          <a:p>
            <a:pPr algn="ctr">
              <a:lnSpc>
                <a:spcPct val="98000"/>
              </a:lnSpc>
            </a:pPr>
            <a:r>
              <a:rPr lang="de-DE" sz="2400" b="1" i="1" dirty="0" err="1" smtClean="0">
                <a:solidFill>
                  <a:schemeClr val="accent2">
                    <a:lumMod val="60000"/>
                    <a:lumOff val="40000"/>
                  </a:schemeClr>
                </a:solidFill>
                <a:latin typeface="Calibri" panose="020F0502020204030204" pitchFamily="34" charset="0"/>
              </a:rPr>
              <a:t>Preliminary</a:t>
            </a:r>
            <a:r>
              <a:rPr lang="de-DE" sz="2400" b="1" i="1" dirty="0" smtClean="0">
                <a:solidFill>
                  <a:schemeClr val="accent2">
                    <a:lumMod val="60000"/>
                    <a:lumOff val="40000"/>
                  </a:schemeClr>
                </a:solidFill>
                <a:latin typeface="Calibri" panose="020F0502020204030204" pitchFamily="34" charset="0"/>
              </a:rPr>
              <a:t> </a:t>
            </a:r>
            <a:r>
              <a:rPr lang="de-DE" sz="2400" b="1" i="1" dirty="0" err="1" smtClean="0">
                <a:solidFill>
                  <a:schemeClr val="accent2">
                    <a:lumMod val="60000"/>
                    <a:lumOff val="40000"/>
                  </a:schemeClr>
                </a:solidFill>
                <a:latin typeface="Calibri" panose="020F0502020204030204" pitchFamily="34" charset="0"/>
              </a:rPr>
              <a:t>results</a:t>
            </a:r>
            <a:r>
              <a:rPr lang="de-DE" sz="2400" b="1" i="1" dirty="0" smtClean="0">
                <a:solidFill>
                  <a:schemeClr val="accent2">
                    <a:lumMod val="60000"/>
                    <a:lumOff val="40000"/>
                  </a:schemeClr>
                </a:solidFill>
                <a:latin typeface="Calibri" panose="020F0502020204030204" pitchFamily="34" charset="0"/>
              </a:rPr>
              <a:t> </a:t>
            </a:r>
            <a:r>
              <a:rPr lang="de-DE" sz="2400" b="1" i="1" dirty="0" err="1" smtClean="0">
                <a:solidFill>
                  <a:schemeClr val="accent2">
                    <a:lumMod val="60000"/>
                    <a:lumOff val="40000"/>
                  </a:schemeClr>
                </a:solidFill>
                <a:latin typeface="Calibri" panose="020F0502020204030204" pitchFamily="34" charset="0"/>
              </a:rPr>
              <a:t>of</a:t>
            </a:r>
            <a:r>
              <a:rPr lang="de-DE" sz="2400" b="1" i="1" dirty="0" smtClean="0">
                <a:solidFill>
                  <a:schemeClr val="accent2">
                    <a:lumMod val="60000"/>
                    <a:lumOff val="40000"/>
                  </a:schemeClr>
                </a:solidFill>
                <a:latin typeface="Calibri" panose="020F0502020204030204" pitchFamily="34" charset="0"/>
              </a:rPr>
              <a:t> </a:t>
            </a:r>
            <a:r>
              <a:rPr lang="de-DE" sz="2400" b="1" i="1" dirty="0" err="1" smtClean="0">
                <a:solidFill>
                  <a:schemeClr val="accent2">
                    <a:lumMod val="60000"/>
                    <a:lumOff val="40000"/>
                  </a:schemeClr>
                </a:solidFill>
                <a:latin typeface="Calibri" panose="020F0502020204030204" pitchFamily="34" charset="0"/>
              </a:rPr>
              <a:t>the</a:t>
            </a:r>
            <a:r>
              <a:rPr lang="de-DE" sz="2400" b="1" i="1" dirty="0" smtClean="0">
                <a:solidFill>
                  <a:schemeClr val="accent2">
                    <a:lumMod val="60000"/>
                    <a:lumOff val="40000"/>
                  </a:schemeClr>
                </a:solidFill>
                <a:latin typeface="Calibri" panose="020F0502020204030204" pitchFamily="34" charset="0"/>
              </a:rPr>
              <a:t> </a:t>
            </a:r>
            <a:r>
              <a:rPr lang="de-DE" sz="2400" b="1" i="1" dirty="0" err="1" smtClean="0">
                <a:solidFill>
                  <a:schemeClr val="accent2">
                    <a:lumMod val="60000"/>
                    <a:lumOff val="40000"/>
                  </a:schemeClr>
                </a:solidFill>
                <a:latin typeface="Calibri" panose="020F0502020204030204" pitchFamily="34" charset="0"/>
              </a:rPr>
              <a:t>public</a:t>
            </a:r>
            <a:r>
              <a:rPr lang="de-DE" sz="2400" b="1" i="1" dirty="0" smtClean="0">
                <a:solidFill>
                  <a:schemeClr val="accent2">
                    <a:lumMod val="60000"/>
                    <a:lumOff val="40000"/>
                  </a:schemeClr>
                </a:solidFill>
                <a:latin typeface="Calibri" panose="020F0502020204030204" pitchFamily="34" charset="0"/>
              </a:rPr>
              <a:t> </a:t>
            </a:r>
            <a:r>
              <a:rPr lang="de-DE" sz="2400" b="1" i="1" dirty="0" err="1" smtClean="0">
                <a:solidFill>
                  <a:schemeClr val="accent2">
                    <a:lumMod val="60000"/>
                    <a:lumOff val="40000"/>
                  </a:schemeClr>
                </a:solidFill>
                <a:latin typeface="Calibri" panose="020F0502020204030204" pitchFamily="34" charset="0"/>
              </a:rPr>
              <a:t>consultation</a:t>
            </a:r>
            <a:endParaRPr lang="en-GB" sz="2400" b="1" i="1" dirty="0" smtClean="0">
              <a:solidFill>
                <a:schemeClr val="accent2">
                  <a:lumMod val="60000"/>
                  <a:lumOff val="40000"/>
                </a:schemeClr>
              </a:solidFill>
              <a:latin typeface="Calibri" panose="020F0502020204030204" pitchFamily="34" charset="0"/>
            </a:endParaRPr>
          </a:p>
        </p:txBody>
      </p:sp>
    </p:spTree>
    <p:extLst>
      <p:ext uri="{BB962C8B-B14F-4D97-AF65-F5344CB8AC3E}">
        <p14:creationId xmlns:p14="http://schemas.microsoft.com/office/powerpoint/2010/main" val="32163675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Shape 1"/>
          <p:cNvSpPr txBox="1"/>
          <p:nvPr/>
        </p:nvSpPr>
        <p:spPr>
          <a:xfrm>
            <a:off x="35496" y="188640"/>
            <a:ext cx="3528392" cy="864096"/>
          </a:xfrm>
          <a:prstGeom prst="rect">
            <a:avLst/>
          </a:prstGeom>
        </p:spPr>
        <p:txBody>
          <a:bodyPr anchor="ctr"/>
          <a:lstStyle/>
          <a:p>
            <a:pPr algn="ctr">
              <a:lnSpc>
                <a:spcPct val="98000"/>
              </a:lnSpc>
            </a:pPr>
            <a:r>
              <a:rPr lang="de-DE" sz="2400" b="1" i="1" dirty="0" smtClean="0">
                <a:solidFill>
                  <a:schemeClr val="accent2">
                    <a:lumMod val="60000"/>
                    <a:lumOff val="40000"/>
                  </a:schemeClr>
                </a:solidFill>
                <a:latin typeface="Calibri" panose="020F0502020204030204" pitchFamily="34" charset="0"/>
              </a:rPr>
              <a:t>Top </a:t>
            </a:r>
            <a:r>
              <a:rPr lang="de-DE" sz="2400" b="1" i="1" dirty="0" err="1" smtClean="0">
                <a:solidFill>
                  <a:schemeClr val="accent2">
                    <a:lumMod val="60000"/>
                    <a:lumOff val="40000"/>
                  </a:schemeClr>
                </a:solidFill>
                <a:latin typeface="Calibri" panose="020F0502020204030204" pitchFamily="34" charset="0"/>
              </a:rPr>
              <a:t>objectives</a:t>
            </a:r>
            <a:r>
              <a:rPr lang="de-DE" sz="2400" b="1" i="1" dirty="0" smtClean="0">
                <a:solidFill>
                  <a:schemeClr val="accent2">
                    <a:lumMod val="60000"/>
                    <a:lumOff val="40000"/>
                  </a:schemeClr>
                </a:solidFill>
                <a:latin typeface="Calibri" panose="020F0502020204030204" pitchFamily="34" charset="0"/>
              </a:rPr>
              <a:t> </a:t>
            </a:r>
            <a:r>
              <a:rPr lang="de-DE" sz="2400" b="1" i="1" dirty="0" err="1" smtClean="0">
                <a:solidFill>
                  <a:schemeClr val="accent2">
                    <a:lumMod val="60000"/>
                    <a:lumOff val="40000"/>
                  </a:schemeClr>
                </a:solidFill>
                <a:latin typeface="Calibri" panose="020F0502020204030204" pitchFamily="34" charset="0"/>
              </a:rPr>
              <a:t>and</a:t>
            </a:r>
            <a:r>
              <a:rPr lang="de-DE" sz="2400" b="1" i="1" dirty="0" smtClean="0">
                <a:solidFill>
                  <a:schemeClr val="accent2">
                    <a:lumMod val="60000"/>
                    <a:lumOff val="40000"/>
                  </a:schemeClr>
                </a:solidFill>
                <a:latin typeface="Calibri" panose="020F0502020204030204" pitchFamily="34" charset="0"/>
              </a:rPr>
              <a:t> </a:t>
            </a:r>
            <a:r>
              <a:rPr lang="de-DE" sz="2400" b="1" i="1" dirty="0" err="1" smtClean="0">
                <a:solidFill>
                  <a:schemeClr val="accent2">
                    <a:lumMod val="60000"/>
                    <a:lumOff val="40000"/>
                  </a:schemeClr>
                </a:solidFill>
                <a:latin typeface="Calibri" panose="020F0502020204030204" pitchFamily="34" charset="0"/>
              </a:rPr>
              <a:t>principles</a:t>
            </a:r>
            <a:r>
              <a:rPr lang="de-DE" sz="2400" b="1" i="1" dirty="0" smtClean="0">
                <a:solidFill>
                  <a:schemeClr val="accent2">
                    <a:lumMod val="60000"/>
                    <a:lumOff val="40000"/>
                  </a:schemeClr>
                </a:solidFill>
                <a:latin typeface="Calibri" panose="020F0502020204030204" pitchFamily="34" charset="0"/>
              </a:rPr>
              <a:t> </a:t>
            </a:r>
            <a:br>
              <a:rPr lang="de-DE" sz="2400" b="1" i="1" dirty="0" smtClean="0">
                <a:solidFill>
                  <a:schemeClr val="accent2">
                    <a:lumMod val="60000"/>
                    <a:lumOff val="40000"/>
                  </a:schemeClr>
                </a:solidFill>
                <a:latin typeface="Calibri" panose="020F0502020204030204" pitchFamily="34" charset="0"/>
              </a:rPr>
            </a:br>
            <a:endParaRPr lang="en-GB" sz="2400" b="1" i="1" dirty="0" smtClean="0">
              <a:solidFill>
                <a:schemeClr val="accent2">
                  <a:lumMod val="60000"/>
                  <a:lumOff val="40000"/>
                </a:schemeClr>
              </a:solidFill>
              <a:latin typeface="Calibri" panose="020F0502020204030204" pitchFamily="34" charset="0"/>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4795414"/>
            <a:ext cx="3024336" cy="1907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51520" y="1348036"/>
            <a:ext cx="8352928" cy="4708981"/>
          </a:xfrm>
          <a:prstGeom prst="rect">
            <a:avLst/>
          </a:prstGeom>
          <a:noFill/>
        </p:spPr>
        <p:txBody>
          <a:bodyPr wrap="square" rtlCol="0">
            <a:spAutoFit/>
          </a:bodyPr>
          <a:lstStyle/>
          <a:p>
            <a:r>
              <a:rPr lang="de-DE" sz="2400" b="1" i="1" dirty="0" smtClean="0">
                <a:solidFill>
                  <a:schemeClr val="accent1">
                    <a:lumMod val="75000"/>
                  </a:schemeClr>
                </a:solidFill>
                <a:latin typeface="Calibri" panose="020F0502020204030204" pitchFamily="34" charset="0"/>
              </a:rPr>
              <a:t>Monitoring and reporting should...</a:t>
            </a:r>
            <a:endParaRPr lang="en-GB" sz="2400" b="1" i="1" dirty="0" smtClean="0">
              <a:solidFill>
                <a:schemeClr val="accent1">
                  <a:lumMod val="75000"/>
                </a:schemeClr>
              </a:solidFill>
              <a:latin typeface="Calibri" panose="020F0502020204030204" pitchFamily="34" charset="0"/>
            </a:endParaRPr>
          </a:p>
          <a:p>
            <a:r>
              <a:rPr lang="de-DE" sz="2000" b="1" i="1" dirty="0" err="1" smtClean="0">
                <a:solidFill>
                  <a:schemeClr val="accent1">
                    <a:lumMod val="75000"/>
                  </a:schemeClr>
                </a:solidFill>
                <a:latin typeface="Calibri" panose="020F0502020204030204" pitchFamily="34" charset="0"/>
              </a:rPr>
              <a:t>Objectives</a:t>
            </a:r>
            <a:endParaRPr lang="de-DE" sz="2000" b="1" i="1" dirty="0">
              <a:solidFill>
                <a:schemeClr val="accent1">
                  <a:lumMod val="75000"/>
                </a:schemeClr>
              </a:solidFill>
              <a:latin typeface="Calibri" panose="020F0502020204030204" pitchFamily="34" charset="0"/>
            </a:endParaRPr>
          </a:p>
          <a:p>
            <a:pPr marL="457200" indent="-457200">
              <a:buFont typeface="+mj-lt"/>
              <a:buAutoNum type="arabicPeriod"/>
            </a:pPr>
            <a:r>
              <a:rPr lang="en-US" sz="2000" b="1" i="1" dirty="0" smtClean="0">
                <a:solidFill>
                  <a:schemeClr val="accent1">
                    <a:lumMod val="75000"/>
                  </a:schemeClr>
                </a:solidFill>
                <a:latin typeface="Calibri" panose="020F0502020204030204" pitchFamily="34" charset="0"/>
              </a:rPr>
              <a:t>Allow </a:t>
            </a:r>
            <a:r>
              <a:rPr lang="en-US" sz="2000" b="1" i="1" dirty="0">
                <a:solidFill>
                  <a:schemeClr val="accent1">
                    <a:lumMod val="75000"/>
                  </a:schemeClr>
                </a:solidFill>
                <a:latin typeface="Calibri" panose="020F0502020204030204" pitchFamily="34" charset="0"/>
              </a:rPr>
              <a:t>for an assessment of whether EU legal obligations are being met; </a:t>
            </a:r>
            <a:endParaRPr lang="en-US" sz="2000" b="1" i="1" dirty="0" smtClean="0">
              <a:solidFill>
                <a:schemeClr val="accent1">
                  <a:lumMod val="75000"/>
                </a:schemeClr>
              </a:solidFill>
              <a:latin typeface="Calibri" panose="020F0502020204030204" pitchFamily="34" charset="0"/>
            </a:endParaRPr>
          </a:p>
          <a:p>
            <a:pPr marL="457200" indent="-457200">
              <a:buFont typeface="+mj-lt"/>
              <a:buAutoNum type="arabicPeriod"/>
            </a:pPr>
            <a:r>
              <a:rPr lang="en-US" sz="2000" b="1" i="1" dirty="0" smtClean="0">
                <a:solidFill>
                  <a:schemeClr val="accent1">
                    <a:lumMod val="75000"/>
                  </a:schemeClr>
                </a:solidFill>
                <a:latin typeface="Calibri" panose="020F0502020204030204" pitchFamily="34" charset="0"/>
              </a:rPr>
              <a:t>Allow </a:t>
            </a:r>
            <a:r>
              <a:rPr lang="en-US" sz="2000" b="1" i="1" dirty="0">
                <a:solidFill>
                  <a:schemeClr val="accent1">
                    <a:lumMod val="75000"/>
                  </a:schemeClr>
                </a:solidFill>
                <a:latin typeface="Calibri" panose="020F0502020204030204" pitchFamily="34" charset="0"/>
              </a:rPr>
              <a:t>stakeholders to understand the environment and the actions taken to maintain and improve </a:t>
            </a:r>
            <a:r>
              <a:rPr lang="en-US" sz="2000" b="1" i="1" dirty="0" smtClean="0">
                <a:solidFill>
                  <a:schemeClr val="accent1">
                    <a:lumMod val="75000"/>
                  </a:schemeClr>
                </a:solidFill>
                <a:latin typeface="Calibri" panose="020F0502020204030204" pitchFamily="34" charset="0"/>
              </a:rPr>
              <a:t>it;</a:t>
            </a:r>
          </a:p>
          <a:p>
            <a:r>
              <a:rPr lang="en-US" sz="2000" b="1" i="1" dirty="0" smtClean="0">
                <a:solidFill>
                  <a:schemeClr val="accent1">
                    <a:lumMod val="75000"/>
                  </a:schemeClr>
                </a:solidFill>
                <a:latin typeface="Calibri" panose="020F0502020204030204" pitchFamily="34" charset="0"/>
              </a:rPr>
              <a:t>Principles</a:t>
            </a:r>
          </a:p>
          <a:p>
            <a:pPr marL="457200" indent="-457200">
              <a:buFont typeface="+mj-lt"/>
              <a:buAutoNum type="arabicPeriod"/>
            </a:pPr>
            <a:r>
              <a:rPr lang="en-US" sz="2000" b="1" i="1" dirty="0" smtClean="0">
                <a:solidFill>
                  <a:schemeClr val="accent1">
                    <a:lumMod val="75000"/>
                  </a:schemeClr>
                </a:solidFill>
                <a:latin typeface="Calibri" panose="020F0502020204030204" pitchFamily="34" charset="0"/>
              </a:rPr>
              <a:t>Collect </a:t>
            </a:r>
            <a:r>
              <a:rPr lang="en-US" sz="2000" b="1" i="1" dirty="0">
                <a:solidFill>
                  <a:schemeClr val="accent1">
                    <a:lumMod val="75000"/>
                  </a:schemeClr>
                </a:solidFill>
                <a:latin typeface="Calibri" panose="020F0502020204030204" pitchFamily="34" charset="0"/>
              </a:rPr>
              <a:t>information once, </a:t>
            </a:r>
            <a:r>
              <a:rPr lang="en-US" sz="2000" b="1" i="1" dirty="0" err="1">
                <a:solidFill>
                  <a:schemeClr val="accent1">
                    <a:lumMod val="75000"/>
                  </a:schemeClr>
                </a:solidFill>
                <a:latin typeface="Calibri" panose="020F0502020204030204" pitchFamily="34" charset="0"/>
              </a:rPr>
              <a:t>minimise</a:t>
            </a:r>
            <a:r>
              <a:rPr lang="en-US" sz="2000" b="1" i="1" dirty="0">
                <a:solidFill>
                  <a:schemeClr val="accent1">
                    <a:lumMod val="75000"/>
                  </a:schemeClr>
                </a:solidFill>
                <a:latin typeface="Calibri" panose="020F0502020204030204" pitchFamily="34" charset="0"/>
              </a:rPr>
              <a:t> overlap and share it, where possible, for many </a:t>
            </a:r>
            <a:r>
              <a:rPr lang="en-US" sz="2000" b="1" i="1" dirty="0" smtClean="0">
                <a:solidFill>
                  <a:schemeClr val="accent1">
                    <a:lumMod val="75000"/>
                  </a:schemeClr>
                </a:solidFill>
                <a:latin typeface="Calibri" panose="020F0502020204030204" pitchFamily="34" charset="0"/>
              </a:rPr>
              <a:t>purposes;</a:t>
            </a:r>
          </a:p>
          <a:p>
            <a:pPr marL="457200" indent="-457200">
              <a:buFont typeface="+mj-lt"/>
              <a:buAutoNum type="arabicPeriod"/>
            </a:pPr>
            <a:r>
              <a:rPr lang="en-US" sz="2000" b="1" i="1" dirty="0" smtClean="0">
                <a:solidFill>
                  <a:schemeClr val="accent1">
                    <a:lumMod val="75000"/>
                  </a:schemeClr>
                </a:solidFill>
                <a:latin typeface="Calibri" panose="020F0502020204030204" pitchFamily="34" charset="0"/>
              </a:rPr>
              <a:t>Result </a:t>
            </a:r>
            <a:r>
              <a:rPr lang="en-US" sz="2000" b="1" i="1" dirty="0">
                <a:solidFill>
                  <a:schemeClr val="accent1">
                    <a:lumMod val="75000"/>
                  </a:schemeClr>
                </a:solidFill>
                <a:latin typeface="Calibri" panose="020F0502020204030204" pitchFamily="34" charset="0"/>
              </a:rPr>
              <a:t>in information being fully available to the general public after due considerations of the appropriate level of aggregation and subject to the appropriate confidentiality constraints.</a:t>
            </a:r>
          </a:p>
          <a:p>
            <a:pPr marL="342900" indent="-342900">
              <a:buFont typeface="Arial" panose="020B0604020202020204" pitchFamily="34" charset="0"/>
              <a:buChar char="•"/>
            </a:pPr>
            <a:endParaRPr lang="de-DE" sz="2400" b="1" i="1" dirty="0" smtClean="0">
              <a:solidFill>
                <a:schemeClr val="accent1">
                  <a:lumMod val="75000"/>
                </a:schemeClr>
              </a:solidFill>
              <a:latin typeface="Calibri" panose="020F0502020204030204" pitchFamily="34" charset="0"/>
            </a:endParaRPr>
          </a:p>
          <a:p>
            <a:pPr marL="342900" indent="-342900">
              <a:buFont typeface="Arial" panose="020B0604020202020204" pitchFamily="34" charset="0"/>
              <a:buChar char="•"/>
            </a:pPr>
            <a:endParaRPr lang="de-DE" sz="2400" b="1" i="1" dirty="0" smtClean="0">
              <a:solidFill>
                <a:schemeClr val="accent1">
                  <a:lumMod val="75000"/>
                </a:schemeClr>
              </a:solidFill>
              <a:latin typeface="Calibri" panose="020F0502020204030204" pitchFamily="34" charset="0"/>
            </a:endParaRPr>
          </a:p>
          <a:p>
            <a:r>
              <a:rPr lang="de-DE" sz="2400" b="1" i="1" dirty="0" smtClean="0">
                <a:solidFill>
                  <a:schemeClr val="accent1">
                    <a:lumMod val="75000"/>
                  </a:schemeClr>
                </a:solidFill>
                <a:latin typeface="Calibri" panose="020F0502020204030204" pitchFamily="34" charset="0"/>
              </a:rPr>
              <a:t> </a:t>
            </a:r>
            <a:endParaRPr lang="en-GB" sz="2400" b="1" i="1" dirty="0">
              <a:solidFill>
                <a:schemeClr val="accent1">
                  <a:lumMod val="75000"/>
                </a:schemeClr>
              </a:solidFill>
              <a:latin typeface="Calibri" panose="020F0502020204030204" pitchFamily="34" charset="0"/>
            </a:endParaRPr>
          </a:p>
        </p:txBody>
      </p:sp>
      <p:sp>
        <p:nvSpPr>
          <p:cNvPr id="7" name="Rectangle 6"/>
          <p:cNvSpPr/>
          <p:nvPr/>
        </p:nvSpPr>
        <p:spPr>
          <a:xfrm>
            <a:off x="323528" y="5008527"/>
            <a:ext cx="3600400" cy="2062103"/>
          </a:xfrm>
          <a:prstGeom prst="rect">
            <a:avLst/>
          </a:prstGeom>
        </p:spPr>
        <p:txBody>
          <a:bodyPr wrap="square">
            <a:spAutoFit/>
          </a:bodyPr>
          <a:lstStyle/>
          <a:p>
            <a:pPr marL="285750" indent="-285750">
              <a:spcBef>
                <a:spcPct val="0"/>
              </a:spcBef>
              <a:buFont typeface="Arial" panose="020B0604020202020204" pitchFamily="34" charset="0"/>
              <a:buChar char="•"/>
            </a:pPr>
            <a:r>
              <a:rPr lang="en-GB" altLang="en-US" sz="1600" i="1" dirty="0">
                <a:solidFill>
                  <a:srgbClr val="002060"/>
                </a:solidFill>
                <a:latin typeface="Calibri" pitchFamily="34" charset="0"/>
                <a:ea typeface="Verdana" pitchFamily="34" charset="0"/>
                <a:cs typeface="Verdana" pitchFamily="34" charset="0"/>
              </a:rPr>
              <a:t>Better results on the ground </a:t>
            </a:r>
            <a:endParaRPr lang="en-GB" altLang="en-US" sz="1600" i="1" dirty="0" smtClean="0">
              <a:solidFill>
                <a:srgbClr val="002060"/>
              </a:solidFill>
              <a:latin typeface="Calibri" pitchFamily="34" charset="0"/>
              <a:ea typeface="Verdana" pitchFamily="34" charset="0"/>
              <a:cs typeface="Verdana" pitchFamily="34" charset="0"/>
            </a:endParaRPr>
          </a:p>
          <a:p>
            <a:pPr marL="285750" indent="-285750">
              <a:spcBef>
                <a:spcPct val="0"/>
              </a:spcBef>
              <a:buFont typeface="Arial" panose="020B0604020202020204" pitchFamily="34" charset="0"/>
              <a:buChar char="•"/>
            </a:pPr>
            <a:r>
              <a:rPr lang="en-GB" altLang="en-US" sz="1600" i="1" dirty="0">
                <a:solidFill>
                  <a:srgbClr val="002060"/>
                </a:solidFill>
                <a:latin typeface="Calibri" pitchFamily="34" charset="0"/>
                <a:ea typeface="Verdana" pitchFamily="34" charset="0"/>
                <a:cs typeface="Verdana" pitchFamily="34" charset="0"/>
              </a:rPr>
              <a:t>Facilitating Better Regulation in environment policy</a:t>
            </a:r>
          </a:p>
          <a:p>
            <a:pPr marL="285750" indent="-285750">
              <a:spcBef>
                <a:spcPct val="0"/>
              </a:spcBef>
              <a:buFont typeface="Arial" panose="020B0604020202020204" pitchFamily="34" charset="0"/>
              <a:buChar char="•"/>
            </a:pPr>
            <a:r>
              <a:rPr lang="en-GB" altLang="en-US" sz="1600" i="1" dirty="0" smtClean="0">
                <a:solidFill>
                  <a:srgbClr val="002060"/>
                </a:solidFill>
                <a:latin typeface="Calibri" pitchFamily="34" charset="0"/>
                <a:ea typeface="Verdana" pitchFamily="34" charset="0"/>
                <a:cs typeface="Verdana" pitchFamily="34" charset="0"/>
              </a:rPr>
              <a:t>Less </a:t>
            </a:r>
            <a:r>
              <a:rPr lang="en-GB" altLang="en-US" sz="1600" i="1" dirty="0">
                <a:solidFill>
                  <a:srgbClr val="002060"/>
                </a:solidFill>
                <a:latin typeface="Calibri" pitchFamily="34" charset="0"/>
                <a:ea typeface="Verdana" pitchFamily="34" charset="0"/>
                <a:cs typeface="Verdana" pitchFamily="34" charset="0"/>
              </a:rPr>
              <a:t>pressure on public and private </a:t>
            </a:r>
            <a:r>
              <a:rPr lang="en-GB" altLang="en-US" sz="1600" i="1" dirty="0" smtClean="0">
                <a:solidFill>
                  <a:srgbClr val="002060"/>
                </a:solidFill>
                <a:latin typeface="Calibri" pitchFamily="34" charset="0"/>
                <a:ea typeface="Verdana" pitchFamily="34" charset="0"/>
                <a:cs typeface="Verdana" pitchFamily="34" charset="0"/>
              </a:rPr>
              <a:t>sector</a:t>
            </a:r>
          </a:p>
          <a:p>
            <a:pPr marL="285750" indent="-285750">
              <a:spcBef>
                <a:spcPct val="0"/>
              </a:spcBef>
              <a:buFont typeface="Arial" panose="020B0604020202020204" pitchFamily="34" charset="0"/>
              <a:buChar char="•"/>
            </a:pPr>
            <a:r>
              <a:rPr lang="en-GB" altLang="en-US" sz="1600" i="1" dirty="0">
                <a:solidFill>
                  <a:srgbClr val="002060"/>
                </a:solidFill>
                <a:latin typeface="Calibri" pitchFamily="34" charset="0"/>
                <a:ea typeface="Verdana" pitchFamily="34" charset="0"/>
                <a:cs typeface="Verdana" pitchFamily="34" charset="0"/>
              </a:rPr>
              <a:t>Better information and empowerment of citizens </a:t>
            </a:r>
          </a:p>
          <a:p>
            <a:pPr marL="285750" indent="-285750">
              <a:spcBef>
                <a:spcPct val="0"/>
              </a:spcBef>
              <a:buFont typeface="Arial" panose="020B0604020202020204" pitchFamily="34" charset="0"/>
              <a:buChar char="•"/>
            </a:pPr>
            <a:endParaRPr lang="en-GB" altLang="en-US" sz="1600" i="1" dirty="0">
              <a:solidFill>
                <a:srgbClr val="002060"/>
              </a:solidFill>
              <a:latin typeface="Calibri" pitchFamily="34" charset="0"/>
              <a:ea typeface="Verdana" pitchFamily="34" charset="0"/>
              <a:cs typeface="Verdana" pitchFamily="34" charset="0"/>
            </a:endParaRPr>
          </a:p>
        </p:txBody>
      </p:sp>
    </p:spTree>
    <p:extLst>
      <p:ext uri="{BB962C8B-B14F-4D97-AF65-F5344CB8AC3E}">
        <p14:creationId xmlns:p14="http://schemas.microsoft.com/office/powerpoint/2010/main" val="2979564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Shape 1"/>
          <p:cNvSpPr txBox="1"/>
          <p:nvPr/>
        </p:nvSpPr>
        <p:spPr>
          <a:xfrm>
            <a:off x="35496" y="44624"/>
            <a:ext cx="3528392" cy="864096"/>
          </a:xfrm>
          <a:prstGeom prst="rect">
            <a:avLst/>
          </a:prstGeom>
        </p:spPr>
        <p:txBody>
          <a:bodyPr anchor="ctr"/>
          <a:lstStyle/>
          <a:p>
            <a:pPr algn="ctr">
              <a:lnSpc>
                <a:spcPct val="98000"/>
              </a:lnSpc>
            </a:pPr>
            <a:r>
              <a:rPr lang="de-DE" sz="2400" b="1" i="1" dirty="0" err="1" smtClean="0">
                <a:solidFill>
                  <a:schemeClr val="accent2">
                    <a:lumMod val="60000"/>
                    <a:lumOff val="40000"/>
                  </a:schemeClr>
                </a:solidFill>
                <a:latin typeface="Calibri" panose="020F0502020204030204" pitchFamily="34" charset="0"/>
              </a:rPr>
              <a:t>Preliminary</a:t>
            </a:r>
            <a:r>
              <a:rPr lang="de-DE" sz="2400" b="1" i="1" dirty="0" smtClean="0">
                <a:solidFill>
                  <a:schemeClr val="accent2">
                    <a:lumMod val="60000"/>
                    <a:lumOff val="40000"/>
                  </a:schemeClr>
                </a:solidFill>
                <a:latin typeface="Calibri" panose="020F0502020204030204" pitchFamily="34" charset="0"/>
              </a:rPr>
              <a:t> </a:t>
            </a:r>
            <a:r>
              <a:rPr lang="de-DE" sz="2400" b="1" i="1" dirty="0" err="1" smtClean="0">
                <a:solidFill>
                  <a:schemeClr val="accent2">
                    <a:lumMod val="60000"/>
                    <a:lumOff val="40000"/>
                  </a:schemeClr>
                </a:solidFill>
                <a:latin typeface="Calibri" panose="020F0502020204030204" pitchFamily="34" charset="0"/>
              </a:rPr>
              <a:t>results</a:t>
            </a:r>
            <a:r>
              <a:rPr lang="de-DE" sz="2400" b="1" i="1" dirty="0" smtClean="0">
                <a:solidFill>
                  <a:schemeClr val="accent2">
                    <a:lumMod val="60000"/>
                    <a:lumOff val="40000"/>
                  </a:schemeClr>
                </a:solidFill>
                <a:latin typeface="Calibri" panose="020F0502020204030204" pitchFamily="34" charset="0"/>
              </a:rPr>
              <a:t> </a:t>
            </a:r>
            <a:r>
              <a:rPr lang="de-DE" sz="2400" b="1" i="1" dirty="0" err="1" smtClean="0">
                <a:solidFill>
                  <a:schemeClr val="accent2">
                    <a:lumMod val="60000"/>
                    <a:lumOff val="40000"/>
                  </a:schemeClr>
                </a:solidFill>
                <a:latin typeface="Calibri" panose="020F0502020204030204" pitchFamily="34" charset="0"/>
              </a:rPr>
              <a:t>of</a:t>
            </a:r>
            <a:r>
              <a:rPr lang="de-DE" sz="2400" b="1" i="1" dirty="0" smtClean="0">
                <a:solidFill>
                  <a:schemeClr val="accent2">
                    <a:lumMod val="60000"/>
                    <a:lumOff val="40000"/>
                  </a:schemeClr>
                </a:solidFill>
                <a:latin typeface="Calibri" panose="020F0502020204030204" pitchFamily="34" charset="0"/>
              </a:rPr>
              <a:t> </a:t>
            </a:r>
            <a:r>
              <a:rPr lang="de-DE" sz="2400" b="1" i="1" dirty="0" err="1" smtClean="0">
                <a:solidFill>
                  <a:schemeClr val="accent2">
                    <a:lumMod val="60000"/>
                    <a:lumOff val="40000"/>
                  </a:schemeClr>
                </a:solidFill>
                <a:latin typeface="Calibri" panose="020F0502020204030204" pitchFamily="34" charset="0"/>
              </a:rPr>
              <a:t>the</a:t>
            </a:r>
            <a:r>
              <a:rPr lang="de-DE" sz="2400" b="1" i="1" dirty="0" smtClean="0">
                <a:solidFill>
                  <a:schemeClr val="accent2">
                    <a:lumMod val="60000"/>
                    <a:lumOff val="40000"/>
                  </a:schemeClr>
                </a:solidFill>
                <a:latin typeface="Calibri" panose="020F0502020204030204" pitchFamily="34" charset="0"/>
              </a:rPr>
              <a:t> </a:t>
            </a:r>
            <a:r>
              <a:rPr lang="de-DE" sz="2400" b="1" i="1" dirty="0" err="1" smtClean="0">
                <a:solidFill>
                  <a:schemeClr val="accent2">
                    <a:lumMod val="60000"/>
                    <a:lumOff val="40000"/>
                  </a:schemeClr>
                </a:solidFill>
                <a:latin typeface="Calibri" panose="020F0502020204030204" pitchFamily="34" charset="0"/>
              </a:rPr>
              <a:t>public</a:t>
            </a:r>
            <a:r>
              <a:rPr lang="de-DE" sz="2400" b="1" i="1" dirty="0" smtClean="0">
                <a:solidFill>
                  <a:schemeClr val="accent2">
                    <a:lumMod val="60000"/>
                    <a:lumOff val="40000"/>
                  </a:schemeClr>
                </a:solidFill>
                <a:latin typeface="Calibri" panose="020F0502020204030204" pitchFamily="34" charset="0"/>
              </a:rPr>
              <a:t> </a:t>
            </a:r>
            <a:r>
              <a:rPr lang="de-DE" sz="2400" b="1" i="1" dirty="0" err="1" smtClean="0">
                <a:solidFill>
                  <a:schemeClr val="accent2">
                    <a:lumMod val="60000"/>
                    <a:lumOff val="40000"/>
                  </a:schemeClr>
                </a:solidFill>
                <a:latin typeface="Calibri" panose="020F0502020204030204" pitchFamily="34" charset="0"/>
              </a:rPr>
              <a:t>consultation</a:t>
            </a:r>
            <a:r>
              <a:rPr lang="de-DE" sz="2400" b="1" i="1" dirty="0" smtClean="0">
                <a:solidFill>
                  <a:schemeClr val="accent2">
                    <a:lumMod val="60000"/>
                    <a:lumOff val="40000"/>
                  </a:schemeClr>
                </a:solidFill>
                <a:latin typeface="Calibri" panose="020F0502020204030204" pitchFamily="34" charset="0"/>
              </a:rPr>
              <a:t> (IT/INSPIRE)</a:t>
            </a:r>
            <a:endParaRPr lang="en-GB" sz="2400" b="1" i="1" dirty="0" smtClean="0">
              <a:solidFill>
                <a:schemeClr val="accent2">
                  <a:lumMod val="60000"/>
                  <a:lumOff val="40000"/>
                </a:schemeClr>
              </a:solidFill>
              <a:latin typeface="Calibri" panose="020F0502020204030204" pitchFamily="34" charset="0"/>
            </a:endParaRP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4679488" y="1484784"/>
            <a:ext cx="4285000" cy="2526820"/>
          </a:xfrm>
          <a:prstGeom prst="rect">
            <a:avLst/>
          </a:prstGeom>
          <a:noFill/>
          <a:ln>
            <a:noFill/>
          </a:ln>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107504" y="2420888"/>
            <a:ext cx="4139952" cy="2543532"/>
          </a:xfrm>
          <a:prstGeom prst="rect">
            <a:avLst/>
          </a:prstGeom>
          <a:noFill/>
          <a:ln>
            <a:noFill/>
          </a:ln>
        </p:spPr>
      </p:pic>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5292080" y="4555693"/>
            <a:ext cx="4008795" cy="2302307"/>
          </a:xfrm>
          <a:prstGeom prst="rect">
            <a:avLst/>
          </a:prstGeom>
          <a:noFill/>
          <a:ln>
            <a:noFill/>
          </a:ln>
        </p:spPr>
      </p:pic>
    </p:spTree>
    <p:extLst>
      <p:ext uri="{BB962C8B-B14F-4D97-AF65-F5344CB8AC3E}">
        <p14:creationId xmlns:p14="http://schemas.microsoft.com/office/powerpoint/2010/main" val="33390457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323528" y="1196752"/>
            <a:ext cx="3939898" cy="4154984"/>
          </a:xfrm>
          <a:prstGeom prst="rect">
            <a:avLst/>
          </a:prstGeom>
        </p:spPr>
        <p:txBody>
          <a:bodyPr wrap="square">
            <a:spAutoFit/>
          </a:bodyPr>
          <a:lstStyle/>
          <a:p>
            <a:pPr marL="342900" indent="-342900">
              <a:buFont typeface="Arial" panose="020B0604020202020204" pitchFamily="34" charset="0"/>
              <a:buChar char="•"/>
            </a:pPr>
            <a:endParaRPr lang="de-DE" sz="2400" b="1" dirty="0" smtClean="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Mid-term review was done as REFIT evaluation</a:t>
            </a:r>
            <a:endParaRPr lang="de-DE" sz="2400" b="1" dirty="0">
              <a:solidFill>
                <a:srgbClr val="002060"/>
              </a:solidFill>
              <a:latin typeface="Calibri" panose="020F0502020204030204" pitchFamily="34" charset="0"/>
            </a:endParaRPr>
          </a:p>
          <a:p>
            <a:pPr marL="342900" indent="-342900">
              <a:buFont typeface="Arial" panose="020B0604020202020204" pitchFamily="34" charset="0"/>
              <a:buChar char="•"/>
            </a:pPr>
            <a:endParaRPr lang="de-DE" sz="2400" b="1" dirty="0" smtClean="0">
              <a:solidFill>
                <a:srgbClr val="002060"/>
              </a:solidFill>
              <a:latin typeface="Calibri" panose="020F0502020204030204" pitchFamily="34" charset="0"/>
            </a:endParaRPr>
          </a:p>
          <a:p>
            <a:pPr marL="342900" indent="-342900">
              <a:buFont typeface="Arial" panose="020B0604020202020204" pitchFamily="34" charset="0"/>
              <a:buChar char="•"/>
            </a:pPr>
            <a:endParaRPr lang="de-DE" sz="2400" b="1" dirty="0" smtClean="0">
              <a:solidFill>
                <a:srgbClr val="002060"/>
              </a:solidFill>
              <a:latin typeface="Calibri" panose="020F0502020204030204" pitchFamily="34" charset="0"/>
            </a:endParaRPr>
          </a:p>
          <a:p>
            <a:r>
              <a:rPr lang="de-DE" sz="2400" b="1" dirty="0" smtClean="0">
                <a:solidFill>
                  <a:srgbClr val="002060"/>
                </a:solidFill>
                <a:latin typeface="Calibri" panose="020F0502020204030204" pitchFamily="34" charset="0"/>
              </a:rPr>
              <a:t>Next steps</a:t>
            </a:r>
            <a:endParaRPr lang="de-DE" sz="2400" b="1" dirty="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Results to be published soon</a:t>
            </a:r>
          </a:p>
          <a:p>
            <a:pPr marL="342900" indent="-342900">
              <a:buFont typeface="Arial" panose="020B0604020202020204" pitchFamily="34" charset="0"/>
              <a:buChar char="•"/>
            </a:pPr>
            <a:endParaRPr lang="de-DE" sz="2400" b="1" dirty="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Follow up discussions have already started </a:t>
            </a:r>
          </a:p>
        </p:txBody>
      </p:sp>
      <p:pic>
        <p:nvPicPr>
          <p:cNvPr id="3" name="Picture 2"/>
          <p:cNvPicPr/>
          <p:nvPr/>
        </p:nvPicPr>
        <p:blipFill rotWithShape="1">
          <a:blip r:embed="rId2"/>
          <a:srcRect r="29427"/>
          <a:stretch/>
        </p:blipFill>
        <p:spPr>
          <a:xfrm>
            <a:off x="3454183" y="4994593"/>
            <a:ext cx="1981913" cy="1602759"/>
          </a:xfrm>
          <a:prstGeom prst="rect">
            <a:avLst/>
          </a:prstGeom>
        </p:spPr>
      </p:pic>
      <p:sp>
        <p:nvSpPr>
          <p:cNvPr id="4" name="TextShape 1"/>
          <p:cNvSpPr txBox="1"/>
          <p:nvPr/>
        </p:nvSpPr>
        <p:spPr>
          <a:xfrm>
            <a:off x="35496" y="44624"/>
            <a:ext cx="3528392" cy="864096"/>
          </a:xfrm>
          <a:prstGeom prst="rect">
            <a:avLst/>
          </a:prstGeom>
        </p:spPr>
        <p:txBody>
          <a:bodyPr anchor="ctr"/>
          <a:lstStyle/>
          <a:p>
            <a:pPr algn="ctr">
              <a:lnSpc>
                <a:spcPct val="98000"/>
              </a:lnSpc>
            </a:pPr>
            <a:r>
              <a:rPr lang="en-GB" sz="2400" b="1" i="1" dirty="0" smtClean="0">
                <a:solidFill>
                  <a:schemeClr val="accent2">
                    <a:lumMod val="60000"/>
                    <a:lumOff val="40000"/>
                  </a:schemeClr>
                </a:solidFill>
                <a:latin typeface="Calibri" panose="020F0502020204030204" pitchFamily="34" charset="0"/>
              </a:rPr>
              <a:t>The INSPIRE Directive REFIT evaluation</a:t>
            </a:r>
          </a:p>
        </p:txBody>
      </p:sp>
      <p:sp>
        <p:nvSpPr>
          <p:cNvPr id="5" name="Rectangle 4"/>
          <p:cNvSpPr/>
          <p:nvPr/>
        </p:nvSpPr>
        <p:spPr>
          <a:xfrm>
            <a:off x="5329777" y="620688"/>
            <a:ext cx="3922743" cy="6740307"/>
          </a:xfrm>
          <a:prstGeom prst="rect">
            <a:avLst/>
          </a:prstGeom>
        </p:spPr>
        <p:txBody>
          <a:bodyPr wrap="square">
            <a:spAutoFit/>
          </a:bodyPr>
          <a:lstStyle/>
          <a:p>
            <a:endParaRPr lang="de-DE" sz="2400" b="1" dirty="0">
              <a:solidFill>
                <a:srgbClr val="002060"/>
              </a:solidFill>
              <a:latin typeface="Calibri" panose="020F0502020204030204" pitchFamily="34" charset="0"/>
            </a:endParaRPr>
          </a:p>
          <a:p>
            <a:r>
              <a:rPr lang="de-DE" sz="2400" b="1" dirty="0" smtClean="0">
                <a:solidFill>
                  <a:srgbClr val="002060"/>
                </a:solidFill>
                <a:latin typeface="Calibri" panose="020F0502020204030204" pitchFamily="34" charset="0"/>
              </a:rPr>
              <a:t>Main findings:</a:t>
            </a:r>
          </a:p>
          <a:p>
            <a:endParaRPr lang="de-DE" sz="2400" b="1" dirty="0" smtClean="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Implementation </a:t>
            </a:r>
            <a:r>
              <a:rPr lang="de-DE" sz="2400" b="1" dirty="0" err="1" smtClean="0">
                <a:solidFill>
                  <a:srgbClr val="002060"/>
                </a:solidFill>
                <a:latin typeface="Calibri" panose="020F0502020204030204" pitchFamily="34" charset="0"/>
              </a:rPr>
              <a:t>is</a:t>
            </a:r>
            <a:r>
              <a:rPr lang="de-DE" sz="2400" b="1" dirty="0" smtClean="0">
                <a:solidFill>
                  <a:srgbClr val="002060"/>
                </a:solidFill>
                <a:latin typeface="Calibri" panose="020F0502020204030204" pitchFamily="34" charset="0"/>
              </a:rPr>
              <a:t> hetero-</a:t>
            </a:r>
            <a:r>
              <a:rPr lang="de-DE" sz="2400" b="1" dirty="0" err="1" smtClean="0">
                <a:solidFill>
                  <a:srgbClr val="002060"/>
                </a:solidFill>
                <a:latin typeface="Calibri" panose="020F0502020204030204" pitchFamily="34" charset="0"/>
              </a:rPr>
              <a:t>genious</a:t>
            </a:r>
            <a:r>
              <a:rPr lang="de-DE" sz="2400" b="1" dirty="0" smtClean="0">
                <a:solidFill>
                  <a:srgbClr val="002060"/>
                </a:solidFill>
                <a:latin typeface="Calibri" panose="020F0502020204030204" pitchFamily="34" charset="0"/>
              </a:rPr>
              <a:t> and lagging </a:t>
            </a:r>
            <a:r>
              <a:rPr lang="de-DE" sz="2400" b="1" dirty="0" err="1" smtClean="0">
                <a:solidFill>
                  <a:srgbClr val="002060"/>
                </a:solidFill>
                <a:latin typeface="Calibri" panose="020F0502020204030204" pitchFamily="34" charset="0"/>
              </a:rPr>
              <a:t>behind</a:t>
            </a:r>
            <a:r>
              <a:rPr lang="de-DE" sz="2400" b="1" dirty="0" smtClean="0">
                <a:solidFill>
                  <a:srgbClr val="002060"/>
                </a:solidFill>
                <a:latin typeface="Calibri" panose="020F0502020204030204" pitchFamily="34" charset="0"/>
              </a:rPr>
              <a:t> in </a:t>
            </a:r>
            <a:r>
              <a:rPr lang="de-DE" sz="2400" b="1" dirty="0" err="1" smtClean="0">
                <a:solidFill>
                  <a:srgbClr val="002060"/>
                </a:solidFill>
                <a:latin typeface="Calibri" panose="020F0502020204030204" pitchFamily="34" charset="0"/>
              </a:rPr>
              <a:t>most</a:t>
            </a:r>
            <a:r>
              <a:rPr lang="de-DE" sz="2400" b="1" dirty="0" smtClean="0">
                <a:solidFill>
                  <a:srgbClr val="002060"/>
                </a:solidFill>
                <a:latin typeface="Calibri" panose="020F0502020204030204" pitchFamily="34" charset="0"/>
              </a:rPr>
              <a:t> MS</a:t>
            </a:r>
          </a:p>
          <a:p>
            <a:pPr marL="342900" indent="-342900">
              <a:buFont typeface="Arial" panose="020B0604020202020204" pitchFamily="34" charset="0"/>
              <a:buChar char="•"/>
            </a:pPr>
            <a:endParaRPr lang="de-DE" sz="2400" b="1" dirty="0" smtClean="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Coordination btw INSPIRE and envReporting bodies sub-optimal</a:t>
            </a:r>
          </a:p>
          <a:p>
            <a:pPr marL="342900" indent="-342900">
              <a:buFont typeface="Arial" panose="020B0604020202020204" pitchFamily="34" charset="0"/>
              <a:buChar char="•"/>
            </a:pPr>
            <a:endParaRPr lang="de-DE" sz="2400" b="1" dirty="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Limited end user applications (in particualr at EU level) </a:t>
            </a:r>
          </a:p>
          <a:p>
            <a:pPr marL="342900" indent="-342900">
              <a:buFont typeface="Arial" panose="020B0604020202020204" pitchFamily="34" charset="0"/>
              <a:buChar char="•"/>
            </a:pPr>
            <a:endParaRPr lang="de-DE" sz="2400" b="1" dirty="0">
              <a:solidFill>
                <a:srgbClr val="002060"/>
              </a:solidFill>
              <a:latin typeface="Calibri" panose="020F0502020204030204" pitchFamily="34" charset="0"/>
            </a:endParaRPr>
          </a:p>
          <a:p>
            <a:pPr marL="342900" indent="-342900">
              <a:buFont typeface="Arial" panose="020B0604020202020204" pitchFamily="34" charset="0"/>
              <a:buChar char="•"/>
            </a:pPr>
            <a:r>
              <a:rPr lang="de-DE" sz="2400" b="1" dirty="0" smtClean="0">
                <a:solidFill>
                  <a:srgbClr val="002060"/>
                </a:solidFill>
                <a:latin typeface="Calibri" panose="020F0502020204030204" pitchFamily="34" charset="0"/>
              </a:rPr>
              <a:t>Current data policies hinder free flow of data</a:t>
            </a:r>
          </a:p>
          <a:p>
            <a:endParaRPr lang="de-DE" sz="2400" b="1" dirty="0">
              <a:solidFill>
                <a:srgbClr val="002060"/>
              </a:solidFill>
              <a:latin typeface="Calibri" panose="020F0502020204030204" pitchFamily="34" charset="0"/>
            </a:endParaRPr>
          </a:p>
        </p:txBody>
      </p:sp>
    </p:spTree>
    <p:extLst>
      <p:ext uri="{BB962C8B-B14F-4D97-AF65-F5344CB8AC3E}">
        <p14:creationId xmlns:p14="http://schemas.microsoft.com/office/powerpoint/2010/main" val="9714028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2074</TotalTime>
  <Words>1023</Words>
  <Application>Microsoft Office PowerPoint</Application>
  <PresentationFormat>On-screen Show (4:3)</PresentationFormat>
  <Paragraphs>181</Paragraphs>
  <Slides>15</Slides>
  <Notes>2</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D'EUGENIO Joachim (ENV)</dc:creator>
  <cp:lastModifiedBy>RUBIN Angelika (ENV)</cp:lastModifiedBy>
  <cp:revision>226</cp:revision>
  <dcterms:modified xsi:type="dcterms:W3CDTF">2016-03-11T13:04:09Z</dcterms:modified>
</cp:coreProperties>
</file>