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Default Extension="doc" ContentType="application/msword"/>
  <Override PartName="/ppt/notesSlides/notesSlide6.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0"/>
  </p:notesMasterIdLst>
  <p:handoutMasterIdLst>
    <p:handoutMasterId r:id="rId11"/>
  </p:handoutMasterIdLst>
  <p:sldIdLst>
    <p:sldId id="258" r:id="rId2"/>
    <p:sldId id="275" r:id="rId3"/>
    <p:sldId id="273" r:id="rId4"/>
    <p:sldId id="263" r:id="rId5"/>
    <p:sldId id="274" r:id="rId6"/>
    <p:sldId id="272" r:id="rId7"/>
    <p:sldId id="276" r:id="rId8"/>
    <p:sldId id="259" r:id="rId9"/>
  </p:sldIdLst>
  <p:sldSz cx="10693400" cy="7561263"/>
  <p:notesSz cx="7099300" cy="10234613"/>
  <p:defaultTextStyle>
    <a:defPPr>
      <a:defRPr lang="de-DE"/>
    </a:defPPr>
    <a:lvl1pPr algn="l" rtl="0" fontAlgn="base">
      <a:spcBef>
        <a:spcPct val="0"/>
      </a:spcBef>
      <a:spcAft>
        <a:spcPct val="0"/>
      </a:spcAft>
      <a:defRPr sz="2100" kern="1200">
        <a:solidFill>
          <a:schemeClr val="tx1"/>
        </a:solidFill>
        <a:latin typeface="Arial" charset="0"/>
        <a:ea typeface="+mn-ea"/>
        <a:cs typeface="+mn-cs"/>
      </a:defRPr>
    </a:lvl1pPr>
    <a:lvl2pPr marL="457200" algn="l" rtl="0" fontAlgn="base">
      <a:spcBef>
        <a:spcPct val="0"/>
      </a:spcBef>
      <a:spcAft>
        <a:spcPct val="0"/>
      </a:spcAft>
      <a:defRPr sz="2100" kern="1200">
        <a:solidFill>
          <a:schemeClr val="tx1"/>
        </a:solidFill>
        <a:latin typeface="Arial" charset="0"/>
        <a:ea typeface="+mn-ea"/>
        <a:cs typeface="+mn-cs"/>
      </a:defRPr>
    </a:lvl2pPr>
    <a:lvl3pPr marL="914400" algn="l" rtl="0" fontAlgn="base">
      <a:spcBef>
        <a:spcPct val="0"/>
      </a:spcBef>
      <a:spcAft>
        <a:spcPct val="0"/>
      </a:spcAft>
      <a:defRPr sz="2100" kern="1200">
        <a:solidFill>
          <a:schemeClr val="tx1"/>
        </a:solidFill>
        <a:latin typeface="Arial" charset="0"/>
        <a:ea typeface="+mn-ea"/>
        <a:cs typeface="+mn-cs"/>
      </a:defRPr>
    </a:lvl3pPr>
    <a:lvl4pPr marL="1371600" algn="l" rtl="0" fontAlgn="base">
      <a:spcBef>
        <a:spcPct val="0"/>
      </a:spcBef>
      <a:spcAft>
        <a:spcPct val="0"/>
      </a:spcAft>
      <a:defRPr sz="2100" kern="1200">
        <a:solidFill>
          <a:schemeClr val="tx1"/>
        </a:solidFill>
        <a:latin typeface="Arial" charset="0"/>
        <a:ea typeface="+mn-ea"/>
        <a:cs typeface="+mn-cs"/>
      </a:defRPr>
    </a:lvl4pPr>
    <a:lvl5pPr marL="1828800" algn="l" rtl="0" fontAlgn="base">
      <a:spcBef>
        <a:spcPct val="0"/>
      </a:spcBef>
      <a:spcAft>
        <a:spcPct val="0"/>
      </a:spcAft>
      <a:defRPr sz="2100" kern="1200">
        <a:solidFill>
          <a:schemeClr val="tx1"/>
        </a:solidFill>
        <a:latin typeface="Arial" charset="0"/>
        <a:ea typeface="+mn-ea"/>
        <a:cs typeface="+mn-cs"/>
      </a:defRPr>
    </a:lvl5pPr>
    <a:lvl6pPr marL="2286000" algn="l" defTabSz="914400" rtl="0" eaLnBrk="1" latinLnBrk="0" hangingPunct="1">
      <a:defRPr sz="2100" kern="1200">
        <a:solidFill>
          <a:schemeClr val="tx1"/>
        </a:solidFill>
        <a:latin typeface="Arial" charset="0"/>
        <a:ea typeface="+mn-ea"/>
        <a:cs typeface="+mn-cs"/>
      </a:defRPr>
    </a:lvl6pPr>
    <a:lvl7pPr marL="2743200" algn="l" defTabSz="914400" rtl="0" eaLnBrk="1" latinLnBrk="0" hangingPunct="1">
      <a:defRPr sz="2100" kern="1200">
        <a:solidFill>
          <a:schemeClr val="tx1"/>
        </a:solidFill>
        <a:latin typeface="Arial" charset="0"/>
        <a:ea typeface="+mn-ea"/>
        <a:cs typeface="+mn-cs"/>
      </a:defRPr>
    </a:lvl7pPr>
    <a:lvl8pPr marL="3200400" algn="l" defTabSz="914400" rtl="0" eaLnBrk="1" latinLnBrk="0" hangingPunct="1">
      <a:defRPr sz="2100" kern="1200">
        <a:solidFill>
          <a:schemeClr val="tx1"/>
        </a:solidFill>
        <a:latin typeface="Arial" charset="0"/>
        <a:ea typeface="+mn-ea"/>
        <a:cs typeface="+mn-cs"/>
      </a:defRPr>
    </a:lvl8pPr>
    <a:lvl9pPr marL="3657600" algn="l" defTabSz="914400" rtl="0" eaLnBrk="1" latinLnBrk="0" hangingPunct="1">
      <a:defRPr sz="2100"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333FF"/>
    <a:srgbClr val="3333CC"/>
    <a:srgbClr val="FFCC00"/>
    <a:srgbClr val="7C0040"/>
    <a:srgbClr val="FF0000"/>
    <a:srgbClr val="DBF9CB"/>
    <a:srgbClr val="B2B2B2"/>
    <a:srgbClr val="EAEAEA"/>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7173" autoAdjust="0"/>
    <p:restoredTop sz="94660"/>
  </p:normalViewPr>
  <p:slideViewPr>
    <p:cSldViewPr snapToGrid="0">
      <p:cViewPr>
        <p:scale>
          <a:sx n="80" d="100"/>
          <a:sy n="80" d="100"/>
        </p:scale>
        <p:origin x="-720" y="-480"/>
      </p:cViewPr>
      <p:guideLst>
        <p:guide orient="horz" pos="4181"/>
        <p:guide pos="3009"/>
      </p:guideLst>
    </p:cSldViewPr>
  </p:slideViewPr>
  <p:notesTextViewPr>
    <p:cViewPr>
      <p:scale>
        <a:sx n="100" d="100"/>
        <a:sy n="100" d="100"/>
      </p:scale>
      <p:origin x="0" y="0"/>
    </p:cViewPr>
  </p:notesTextViewPr>
  <p:sorterViewPr>
    <p:cViewPr>
      <p:scale>
        <a:sx n="66" d="100"/>
        <a:sy n="66" d="100"/>
      </p:scale>
      <p:origin x="0" y="618"/>
    </p:cViewPr>
  </p:sorterViewPr>
  <p:notesViewPr>
    <p:cSldViewPr snapToGrid="0">
      <p:cViewPr varScale="1">
        <p:scale>
          <a:sx n="66" d="100"/>
          <a:sy n="66" d="100"/>
        </p:scale>
        <p:origin x="0" y="0"/>
      </p:cViewPr>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4.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6.wmf"/></Relationships>
</file>

<file path=ppt/handoutMasters/_rels/handoutMaster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196" name="Rectangle 4"/>
          <p:cNvSpPr>
            <a:spLocks noGrp="1" noChangeArrowheads="1"/>
          </p:cNvSpPr>
          <p:nvPr>
            <p:ph type="ftr" sz="quarter" idx="2"/>
          </p:nvPr>
        </p:nvSpPr>
        <p:spPr bwMode="auto">
          <a:xfrm>
            <a:off x="0" y="9872663"/>
            <a:ext cx="3076575" cy="360362"/>
          </a:xfrm>
          <a:prstGeom prst="rect">
            <a:avLst/>
          </a:prstGeom>
          <a:noFill/>
          <a:ln w="9525">
            <a:noFill/>
            <a:miter lim="800000"/>
            <a:headEnd/>
            <a:tailEnd/>
          </a:ln>
          <a:effectLst/>
        </p:spPr>
        <p:txBody>
          <a:bodyPr vert="horz" wrap="square" lIns="99046" tIns="49523" rIns="99046" bIns="49523" numCol="1" anchor="b" anchorCtr="0" compatLnSpc="1">
            <a:prstTxWarp prst="textNoShape">
              <a:avLst/>
            </a:prstTxWarp>
          </a:bodyPr>
          <a:lstStyle>
            <a:lvl1pPr defTabSz="990600">
              <a:defRPr sz="1300"/>
            </a:lvl1pPr>
          </a:lstStyle>
          <a:p>
            <a:endParaRPr lang="de-DE"/>
          </a:p>
        </p:txBody>
      </p:sp>
      <p:sp>
        <p:nvSpPr>
          <p:cNvPr id="8197" name="Rectangle 5"/>
          <p:cNvSpPr>
            <a:spLocks noGrp="1" noChangeArrowheads="1"/>
          </p:cNvSpPr>
          <p:nvPr>
            <p:ph type="sldNum" sz="quarter" idx="3"/>
          </p:nvPr>
        </p:nvSpPr>
        <p:spPr bwMode="auto">
          <a:xfrm>
            <a:off x="4021138" y="9872663"/>
            <a:ext cx="3076575" cy="360362"/>
          </a:xfrm>
          <a:prstGeom prst="rect">
            <a:avLst/>
          </a:prstGeom>
          <a:noFill/>
          <a:ln w="9525">
            <a:noFill/>
            <a:miter lim="800000"/>
            <a:headEnd/>
            <a:tailEnd/>
          </a:ln>
          <a:effectLst/>
        </p:spPr>
        <p:txBody>
          <a:bodyPr vert="horz" wrap="square" lIns="99046" tIns="49523" rIns="99046" bIns="49523" numCol="1" anchor="b" anchorCtr="0" compatLnSpc="1">
            <a:prstTxWarp prst="textNoShape">
              <a:avLst/>
            </a:prstTxWarp>
          </a:bodyPr>
          <a:lstStyle>
            <a:lvl1pPr algn="r" defTabSz="990600">
              <a:defRPr sz="1300"/>
            </a:lvl1pPr>
          </a:lstStyle>
          <a:p>
            <a:fld id="{157DDE3A-47FF-4C66-B6E9-3C84E3003124}" type="slidenum">
              <a:rPr lang="de-DE"/>
              <a:pPr/>
              <a:t>‹Nr.›</a:t>
            </a:fld>
            <a:endParaRPr lang="de-DE"/>
          </a:p>
        </p:txBody>
      </p:sp>
      <p:sp>
        <p:nvSpPr>
          <p:cNvPr id="8198" name="Text Box 6"/>
          <p:cNvSpPr txBox="1">
            <a:spLocks noChangeArrowheads="1"/>
          </p:cNvSpPr>
          <p:nvPr/>
        </p:nvSpPr>
        <p:spPr bwMode="auto">
          <a:xfrm>
            <a:off x="419100" y="603250"/>
            <a:ext cx="4024313" cy="315913"/>
          </a:xfrm>
          <a:prstGeom prst="rect">
            <a:avLst/>
          </a:prstGeom>
          <a:noFill/>
          <a:ln w="9525">
            <a:noFill/>
            <a:miter lim="800000"/>
            <a:headEnd/>
            <a:tailEnd/>
          </a:ln>
          <a:effectLst/>
        </p:spPr>
        <p:txBody>
          <a:bodyPr lIns="107851" tIns="53926" rIns="107851" bIns="53926">
            <a:spAutoFit/>
          </a:bodyPr>
          <a:lstStyle/>
          <a:p>
            <a:pPr defTabSz="1077913"/>
            <a:r>
              <a:rPr lang="de-DE" sz="1300" b="1"/>
              <a:t>Kraftfahrt-Bundesamt</a:t>
            </a:r>
          </a:p>
        </p:txBody>
      </p:sp>
      <p:pic>
        <p:nvPicPr>
          <p:cNvPr id="8199" name="Picture 7" descr="Logo_gross_600"/>
          <p:cNvPicPr>
            <a:picLocks noChangeAspect="1" noChangeArrowheads="1"/>
          </p:cNvPicPr>
          <p:nvPr/>
        </p:nvPicPr>
        <p:blipFill>
          <a:blip r:embed="rId2" cstate="print"/>
          <a:srcRect/>
          <a:stretch>
            <a:fillRect/>
          </a:stretch>
        </p:blipFill>
        <p:spPr bwMode="auto">
          <a:xfrm>
            <a:off x="5861050" y="200025"/>
            <a:ext cx="750888" cy="635000"/>
          </a:xfrm>
          <a:prstGeom prst="rect">
            <a:avLst/>
          </a:prstGeom>
          <a:noFill/>
        </p:spPr>
      </p:pic>
      <p:sp>
        <p:nvSpPr>
          <p:cNvPr id="8202" name="Line 10"/>
          <p:cNvSpPr>
            <a:spLocks noChangeShapeType="1"/>
          </p:cNvSpPr>
          <p:nvPr/>
        </p:nvSpPr>
        <p:spPr bwMode="auto">
          <a:xfrm>
            <a:off x="493713" y="925513"/>
            <a:ext cx="6111875" cy="0"/>
          </a:xfrm>
          <a:prstGeom prst="line">
            <a:avLst/>
          </a:prstGeom>
          <a:noFill/>
          <a:ln w="19050">
            <a:solidFill>
              <a:srgbClr val="7C0040"/>
            </a:solidFill>
            <a:round/>
            <a:headEnd/>
            <a:tailEnd/>
          </a:ln>
          <a:effectLst/>
        </p:spPr>
        <p:txBody>
          <a:bodyPr wrap="none" anchor="ctr"/>
          <a:lstStyle/>
          <a:p>
            <a:endParaRPr lang="de-DE"/>
          </a:p>
        </p:txBody>
      </p:sp>
      <p:sp>
        <p:nvSpPr>
          <p:cNvPr id="8203" name="Text Box 11"/>
          <p:cNvSpPr txBox="1">
            <a:spLocks noChangeArrowheads="1"/>
          </p:cNvSpPr>
          <p:nvPr/>
        </p:nvSpPr>
        <p:spPr bwMode="auto">
          <a:xfrm>
            <a:off x="1165225" y="9631363"/>
            <a:ext cx="4892675" cy="169862"/>
          </a:xfrm>
          <a:prstGeom prst="rect">
            <a:avLst/>
          </a:prstGeom>
          <a:noFill/>
          <a:ln w="9525" algn="ctr">
            <a:noFill/>
            <a:miter lim="800000"/>
            <a:headEnd/>
            <a:tailEnd/>
          </a:ln>
          <a:effectLst/>
        </p:spPr>
        <p:txBody>
          <a:bodyPr lIns="0" tIns="0" rIns="0" bIns="0">
            <a:spAutoFit/>
          </a:bodyPr>
          <a:lstStyle/>
          <a:p>
            <a:pPr algn="ctr" defTabSz="1230313">
              <a:spcBef>
                <a:spcPct val="50000"/>
              </a:spcBef>
            </a:pPr>
            <a:r>
              <a:rPr lang="de-DE" sz="1100"/>
              <a:t>© Kraftfahrt-Bundesamt, alle Rechte vorbehalten.</a:t>
            </a:r>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44" name="Rectangle 4"/>
          <p:cNvSpPr>
            <a:spLocks noRot="1" noChangeArrowheads="1" noTextEdit="1"/>
          </p:cNvSpPr>
          <p:nvPr>
            <p:ph type="sldImg" idx="2"/>
          </p:nvPr>
        </p:nvSpPr>
        <p:spPr bwMode="auto">
          <a:xfrm>
            <a:off x="835025" y="1087438"/>
            <a:ext cx="5429250" cy="3838575"/>
          </a:xfrm>
          <a:prstGeom prst="rect">
            <a:avLst/>
          </a:prstGeom>
          <a:noFill/>
          <a:ln w="9525">
            <a:solidFill>
              <a:srgbClr val="000000"/>
            </a:solidFill>
            <a:miter lim="800000"/>
            <a:headEnd/>
            <a:tailEnd/>
          </a:ln>
          <a:effectLst/>
        </p:spPr>
      </p:sp>
      <p:sp>
        <p:nvSpPr>
          <p:cNvPr id="10245" name="Rectangle 5"/>
          <p:cNvSpPr>
            <a:spLocks noGrp="1" noChangeArrowheads="1"/>
          </p:cNvSpPr>
          <p:nvPr>
            <p:ph type="body" sz="quarter" idx="3"/>
          </p:nvPr>
        </p:nvSpPr>
        <p:spPr bwMode="auto">
          <a:xfrm>
            <a:off x="709613" y="5118100"/>
            <a:ext cx="5680075" cy="4108450"/>
          </a:xfrm>
          <a:prstGeom prst="rect">
            <a:avLst/>
          </a:prstGeom>
          <a:noFill/>
          <a:ln w="9525">
            <a:noFill/>
            <a:miter lim="800000"/>
            <a:headEnd/>
            <a:tailEnd/>
          </a:ln>
          <a:effectLst/>
        </p:spPr>
        <p:txBody>
          <a:bodyPr vert="horz" wrap="square" lIns="99046" tIns="49523" rIns="99046" bIns="49523" numCol="1" anchor="t" anchorCtr="0" compatLnSpc="1">
            <a:prstTxWarp prst="textNoShape">
              <a:avLst/>
            </a:prstTxWarp>
          </a:body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p>
        </p:txBody>
      </p:sp>
      <p:sp>
        <p:nvSpPr>
          <p:cNvPr id="10246" name="Rectangle 6"/>
          <p:cNvSpPr>
            <a:spLocks noGrp="1" noChangeArrowheads="1"/>
          </p:cNvSpPr>
          <p:nvPr>
            <p:ph type="ftr" sz="quarter" idx="4"/>
          </p:nvPr>
        </p:nvSpPr>
        <p:spPr bwMode="auto">
          <a:xfrm>
            <a:off x="0" y="9793288"/>
            <a:ext cx="3076575" cy="439737"/>
          </a:xfrm>
          <a:prstGeom prst="rect">
            <a:avLst/>
          </a:prstGeom>
          <a:noFill/>
          <a:ln w="9525">
            <a:noFill/>
            <a:miter lim="800000"/>
            <a:headEnd/>
            <a:tailEnd/>
          </a:ln>
          <a:effectLst/>
        </p:spPr>
        <p:txBody>
          <a:bodyPr vert="horz" wrap="square" lIns="99046" tIns="49523" rIns="99046" bIns="49523" numCol="1" anchor="b" anchorCtr="0" compatLnSpc="1">
            <a:prstTxWarp prst="textNoShape">
              <a:avLst/>
            </a:prstTxWarp>
          </a:bodyPr>
          <a:lstStyle>
            <a:lvl1pPr defTabSz="990600">
              <a:defRPr sz="1300"/>
            </a:lvl1pPr>
          </a:lstStyle>
          <a:p>
            <a:endParaRPr lang="de-DE"/>
          </a:p>
        </p:txBody>
      </p:sp>
      <p:sp>
        <p:nvSpPr>
          <p:cNvPr id="10247" name="Rectangle 7"/>
          <p:cNvSpPr>
            <a:spLocks noGrp="1" noChangeArrowheads="1"/>
          </p:cNvSpPr>
          <p:nvPr>
            <p:ph type="sldNum" sz="quarter" idx="5"/>
          </p:nvPr>
        </p:nvSpPr>
        <p:spPr bwMode="auto">
          <a:xfrm>
            <a:off x="4021138" y="9872663"/>
            <a:ext cx="3076575" cy="360362"/>
          </a:xfrm>
          <a:prstGeom prst="rect">
            <a:avLst/>
          </a:prstGeom>
          <a:noFill/>
          <a:ln w="9525">
            <a:noFill/>
            <a:miter lim="800000"/>
            <a:headEnd/>
            <a:tailEnd/>
          </a:ln>
          <a:effectLst/>
        </p:spPr>
        <p:txBody>
          <a:bodyPr vert="horz" wrap="square" lIns="99046" tIns="49523" rIns="99046" bIns="49523" numCol="1" anchor="b" anchorCtr="0" compatLnSpc="1">
            <a:prstTxWarp prst="textNoShape">
              <a:avLst/>
            </a:prstTxWarp>
          </a:bodyPr>
          <a:lstStyle>
            <a:lvl1pPr algn="r" defTabSz="990600">
              <a:defRPr sz="1300"/>
            </a:lvl1pPr>
          </a:lstStyle>
          <a:p>
            <a:fld id="{6F8B7452-9392-4AA3-BC4F-AAD24E1E395F}" type="slidenum">
              <a:rPr lang="de-DE"/>
              <a:pPr/>
              <a:t>‹Nr.›</a:t>
            </a:fld>
            <a:endParaRPr lang="de-DE"/>
          </a:p>
        </p:txBody>
      </p:sp>
      <p:sp>
        <p:nvSpPr>
          <p:cNvPr id="10251" name="Text Box 11"/>
          <p:cNvSpPr txBox="1">
            <a:spLocks noChangeArrowheads="1"/>
          </p:cNvSpPr>
          <p:nvPr/>
        </p:nvSpPr>
        <p:spPr bwMode="auto">
          <a:xfrm>
            <a:off x="1165225" y="9631363"/>
            <a:ext cx="4892675" cy="169862"/>
          </a:xfrm>
          <a:prstGeom prst="rect">
            <a:avLst/>
          </a:prstGeom>
          <a:noFill/>
          <a:ln w="9525" algn="ctr">
            <a:noFill/>
            <a:miter lim="800000"/>
            <a:headEnd/>
            <a:tailEnd/>
          </a:ln>
          <a:effectLst/>
        </p:spPr>
        <p:txBody>
          <a:bodyPr lIns="0" tIns="0" rIns="0" bIns="0">
            <a:spAutoFit/>
          </a:bodyPr>
          <a:lstStyle/>
          <a:p>
            <a:pPr algn="ctr" defTabSz="1230313">
              <a:spcBef>
                <a:spcPct val="50000"/>
              </a:spcBef>
            </a:pPr>
            <a:r>
              <a:rPr lang="de-DE" sz="1100"/>
              <a:t>© Kraftfahrt-Bundesamt, alle Rechte vorbehalten.</a:t>
            </a:r>
          </a:p>
        </p:txBody>
      </p:sp>
      <p:sp>
        <p:nvSpPr>
          <p:cNvPr id="10255" name="Text Box 15"/>
          <p:cNvSpPr txBox="1">
            <a:spLocks noChangeArrowheads="1"/>
          </p:cNvSpPr>
          <p:nvPr/>
        </p:nvSpPr>
        <p:spPr bwMode="auto">
          <a:xfrm>
            <a:off x="419100" y="603250"/>
            <a:ext cx="4024313" cy="315913"/>
          </a:xfrm>
          <a:prstGeom prst="rect">
            <a:avLst/>
          </a:prstGeom>
          <a:noFill/>
          <a:ln w="9525">
            <a:noFill/>
            <a:miter lim="800000"/>
            <a:headEnd/>
            <a:tailEnd/>
          </a:ln>
          <a:effectLst/>
        </p:spPr>
        <p:txBody>
          <a:bodyPr lIns="107851" tIns="53926" rIns="107851" bIns="53926">
            <a:spAutoFit/>
          </a:bodyPr>
          <a:lstStyle/>
          <a:p>
            <a:pPr defTabSz="1077913"/>
            <a:r>
              <a:rPr lang="de-DE" sz="1300" b="1"/>
              <a:t>Kraftfahrt-Bundesamt</a:t>
            </a:r>
          </a:p>
        </p:txBody>
      </p:sp>
      <p:pic>
        <p:nvPicPr>
          <p:cNvPr id="10256" name="Picture 16" descr="Logo_gross_600"/>
          <p:cNvPicPr>
            <a:picLocks noChangeAspect="1" noChangeArrowheads="1"/>
          </p:cNvPicPr>
          <p:nvPr/>
        </p:nvPicPr>
        <p:blipFill>
          <a:blip r:embed="rId2"/>
          <a:srcRect/>
          <a:stretch>
            <a:fillRect/>
          </a:stretch>
        </p:blipFill>
        <p:spPr bwMode="auto">
          <a:xfrm>
            <a:off x="5861050" y="200025"/>
            <a:ext cx="750888" cy="635000"/>
          </a:xfrm>
          <a:prstGeom prst="rect">
            <a:avLst/>
          </a:prstGeom>
          <a:noFill/>
        </p:spPr>
      </p:pic>
      <p:sp>
        <p:nvSpPr>
          <p:cNvPr id="10257" name="Line 17"/>
          <p:cNvSpPr>
            <a:spLocks noChangeShapeType="1"/>
          </p:cNvSpPr>
          <p:nvPr/>
        </p:nvSpPr>
        <p:spPr bwMode="auto">
          <a:xfrm>
            <a:off x="493713" y="925513"/>
            <a:ext cx="6111875" cy="0"/>
          </a:xfrm>
          <a:prstGeom prst="line">
            <a:avLst/>
          </a:prstGeom>
          <a:noFill/>
          <a:ln w="19050">
            <a:solidFill>
              <a:srgbClr val="7C0040"/>
            </a:solidFill>
            <a:round/>
            <a:headEnd/>
            <a:tailEnd/>
          </a:ln>
          <a:effectLst/>
        </p:spPr>
        <p:txBody>
          <a:bodyPr wrap="none" anchor="ctr"/>
          <a:lstStyle/>
          <a:p>
            <a:endParaRPr lang="de-DE"/>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mn-ea"/>
        <a:cs typeface="+mn-cs"/>
      </a:defRPr>
    </a:lvl1pPr>
    <a:lvl2pPr marL="457200" algn="l" rtl="0" fontAlgn="base">
      <a:spcBef>
        <a:spcPct val="30000"/>
      </a:spcBef>
      <a:spcAft>
        <a:spcPct val="0"/>
      </a:spcAft>
      <a:defRPr sz="1200" kern="1200">
        <a:solidFill>
          <a:schemeClr val="tx1"/>
        </a:solidFill>
        <a:latin typeface="Arial" charset="0"/>
        <a:ea typeface="+mn-ea"/>
        <a:cs typeface="+mn-cs"/>
      </a:defRPr>
    </a:lvl2pPr>
    <a:lvl3pPr marL="914400" algn="l" rtl="0" fontAlgn="base">
      <a:spcBef>
        <a:spcPct val="30000"/>
      </a:spcBef>
      <a:spcAft>
        <a:spcPct val="0"/>
      </a:spcAft>
      <a:defRPr sz="1200" kern="1200">
        <a:solidFill>
          <a:schemeClr val="tx1"/>
        </a:solidFill>
        <a:latin typeface="Arial" charset="0"/>
        <a:ea typeface="+mn-ea"/>
        <a:cs typeface="+mn-cs"/>
      </a:defRPr>
    </a:lvl3pPr>
    <a:lvl4pPr marL="1371600" algn="l" rtl="0" fontAlgn="base">
      <a:spcBef>
        <a:spcPct val="30000"/>
      </a:spcBef>
      <a:spcAft>
        <a:spcPct val="0"/>
      </a:spcAft>
      <a:defRPr sz="1200" kern="1200">
        <a:solidFill>
          <a:schemeClr val="tx1"/>
        </a:solidFill>
        <a:latin typeface="Arial" charset="0"/>
        <a:ea typeface="+mn-ea"/>
        <a:cs typeface="+mn-cs"/>
      </a:defRPr>
    </a:lvl4pPr>
    <a:lvl5pPr marL="1828800" algn="l" rtl="0" fontAlgn="base">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7"/>
          <p:cNvSpPr>
            <a:spLocks noGrp="1" noChangeArrowheads="1"/>
          </p:cNvSpPr>
          <p:nvPr>
            <p:ph type="sldNum" sz="quarter" idx="5"/>
          </p:nvPr>
        </p:nvSpPr>
        <p:spPr>
          <a:ln/>
        </p:spPr>
        <p:txBody>
          <a:bodyPr/>
          <a:lstStyle/>
          <a:p>
            <a:fld id="{D0DC0EE0-0982-4022-9157-A693181E84CC}" type="slidenum">
              <a:rPr lang="de-DE"/>
              <a:pPr/>
              <a:t>2</a:t>
            </a:fld>
            <a:endParaRPr lang="de-DE"/>
          </a:p>
        </p:txBody>
      </p:sp>
      <p:sp>
        <p:nvSpPr>
          <p:cNvPr id="139266" name="Rectangle 2"/>
          <p:cNvSpPr>
            <a:spLocks noGrp="1" noChangeArrowheads="1"/>
          </p:cNvSpPr>
          <p:nvPr>
            <p:ph type="body" idx="1"/>
          </p:nvPr>
        </p:nvSpPr>
        <p:spPr>
          <a:xfrm>
            <a:off x="946150" y="4862513"/>
            <a:ext cx="5207000" cy="4605337"/>
          </a:xfrm>
        </p:spPr>
        <p:txBody>
          <a:bodyPr/>
          <a:lstStyle/>
          <a:p>
            <a:endParaRPr lang="en-GB"/>
          </a:p>
        </p:txBody>
      </p:sp>
      <p:sp>
        <p:nvSpPr>
          <p:cNvPr id="139267" name="Rectangle 3"/>
          <p:cNvSpPr>
            <a:spLocks noRot="1" noChangeArrowheads="1" noTextEdit="1"/>
          </p:cNvSpPr>
          <p:nvPr>
            <p:ph type="sldImg"/>
          </p:nvPr>
        </p:nvSpPr>
        <p:spPr>
          <a:xfrm>
            <a:off x="838200" y="766763"/>
            <a:ext cx="5429250" cy="3838575"/>
          </a:xfrm>
          <a:ln/>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7"/>
          <p:cNvSpPr>
            <a:spLocks noGrp="1" noChangeArrowheads="1"/>
          </p:cNvSpPr>
          <p:nvPr>
            <p:ph type="sldNum" sz="quarter" idx="5"/>
          </p:nvPr>
        </p:nvSpPr>
        <p:spPr>
          <a:ln/>
        </p:spPr>
        <p:txBody>
          <a:bodyPr/>
          <a:lstStyle/>
          <a:p>
            <a:fld id="{6705A86E-ACEA-4B74-B46D-9F04FB79D29B}" type="slidenum">
              <a:rPr lang="de-DE"/>
              <a:pPr/>
              <a:t>3</a:t>
            </a:fld>
            <a:endParaRPr lang="de-DE"/>
          </a:p>
        </p:txBody>
      </p:sp>
      <p:sp>
        <p:nvSpPr>
          <p:cNvPr id="134146" name="Rectangle 2"/>
          <p:cNvSpPr>
            <a:spLocks noGrp="1" noChangeArrowheads="1"/>
          </p:cNvSpPr>
          <p:nvPr>
            <p:ph type="body" idx="1"/>
          </p:nvPr>
        </p:nvSpPr>
        <p:spPr>
          <a:xfrm>
            <a:off x="946150" y="4862513"/>
            <a:ext cx="5207000" cy="4605337"/>
          </a:xfrm>
        </p:spPr>
        <p:txBody>
          <a:bodyPr/>
          <a:lstStyle/>
          <a:p>
            <a:endParaRPr lang="en-GB"/>
          </a:p>
        </p:txBody>
      </p:sp>
      <p:sp>
        <p:nvSpPr>
          <p:cNvPr id="134147" name="Rectangle 3"/>
          <p:cNvSpPr>
            <a:spLocks noRot="1" noChangeArrowheads="1" noTextEdit="1"/>
          </p:cNvSpPr>
          <p:nvPr>
            <p:ph type="sldImg"/>
          </p:nvPr>
        </p:nvSpPr>
        <p:spPr>
          <a:xfrm>
            <a:off x="838200" y="766763"/>
            <a:ext cx="5429250" cy="3838575"/>
          </a:xfrm>
          <a:ln/>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7"/>
          <p:cNvSpPr>
            <a:spLocks noGrp="1" noChangeArrowheads="1"/>
          </p:cNvSpPr>
          <p:nvPr>
            <p:ph type="sldNum" sz="quarter" idx="5"/>
          </p:nvPr>
        </p:nvSpPr>
        <p:spPr>
          <a:ln/>
        </p:spPr>
        <p:txBody>
          <a:bodyPr/>
          <a:lstStyle/>
          <a:p>
            <a:fld id="{48374F13-0AAB-411E-A3FB-81EE8AF59E29}" type="slidenum">
              <a:rPr lang="de-DE"/>
              <a:pPr/>
              <a:t>4</a:t>
            </a:fld>
            <a:endParaRPr lang="de-DE"/>
          </a:p>
        </p:txBody>
      </p:sp>
      <p:sp>
        <p:nvSpPr>
          <p:cNvPr id="103426" name="Rectangle 2"/>
          <p:cNvSpPr>
            <a:spLocks noGrp="1" noChangeArrowheads="1"/>
          </p:cNvSpPr>
          <p:nvPr>
            <p:ph type="body" idx="1"/>
          </p:nvPr>
        </p:nvSpPr>
        <p:spPr>
          <a:xfrm>
            <a:off x="946150" y="4862513"/>
            <a:ext cx="5207000" cy="4605337"/>
          </a:xfrm>
        </p:spPr>
        <p:txBody>
          <a:bodyPr/>
          <a:lstStyle/>
          <a:p>
            <a:endParaRPr lang="en-GB"/>
          </a:p>
        </p:txBody>
      </p:sp>
      <p:sp>
        <p:nvSpPr>
          <p:cNvPr id="103427" name="Rectangle 3"/>
          <p:cNvSpPr>
            <a:spLocks noRot="1" noChangeArrowheads="1" noTextEdit="1"/>
          </p:cNvSpPr>
          <p:nvPr>
            <p:ph type="sldImg"/>
          </p:nvPr>
        </p:nvSpPr>
        <p:spPr>
          <a:xfrm>
            <a:off x="838200" y="766763"/>
            <a:ext cx="5429250" cy="3838575"/>
          </a:xfrm>
          <a:ln/>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7"/>
          <p:cNvSpPr>
            <a:spLocks noGrp="1" noChangeArrowheads="1"/>
          </p:cNvSpPr>
          <p:nvPr>
            <p:ph type="sldNum" sz="quarter" idx="5"/>
          </p:nvPr>
        </p:nvSpPr>
        <p:spPr>
          <a:ln/>
        </p:spPr>
        <p:txBody>
          <a:bodyPr/>
          <a:lstStyle/>
          <a:p>
            <a:fld id="{3D63FAE0-F215-46B0-A10E-53DD2F7C31A9}" type="slidenum">
              <a:rPr lang="de-DE"/>
              <a:pPr/>
              <a:t>5</a:t>
            </a:fld>
            <a:endParaRPr lang="de-DE"/>
          </a:p>
        </p:txBody>
      </p:sp>
      <p:sp>
        <p:nvSpPr>
          <p:cNvPr id="137218" name="Rectangle 2"/>
          <p:cNvSpPr>
            <a:spLocks noGrp="1" noChangeArrowheads="1"/>
          </p:cNvSpPr>
          <p:nvPr>
            <p:ph type="body" idx="1"/>
          </p:nvPr>
        </p:nvSpPr>
        <p:spPr>
          <a:xfrm>
            <a:off x="946150" y="4862513"/>
            <a:ext cx="5207000" cy="4605337"/>
          </a:xfrm>
        </p:spPr>
        <p:txBody>
          <a:bodyPr/>
          <a:lstStyle/>
          <a:p>
            <a:endParaRPr lang="en-GB"/>
          </a:p>
        </p:txBody>
      </p:sp>
      <p:sp>
        <p:nvSpPr>
          <p:cNvPr id="137219" name="Rectangle 3"/>
          <p:cNvSpPr>
            <a:spLocks noRot="1" noChangeArrowheads="1" noTextEdit="1"/>
          </p:cNvSpPr>
          <p:nvPr>
            <p:ph type="sldImg"/>
          </p:nvPr>
        </p:nvSpPr>
        <p:spPr>
          <a:xfrm>
            <a:off x="838200" y="766763"/>
            <a:ext cx="5429250" cy="3838575"/>
          </a:xfrm>
          <a:ln/>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7"/>
          <p:cNvSpPr>
            <a:spLocks noGrp="1" noChangeArrowheads="1"/>
          </p:cNvSpPr>
          <p:nvPr>
            <p:ph type="sldNum" sz="quarter" idx="5"/>
          </p:nvPr>
        </p:nvSpPr>
        <p:spPr>
          <a:ln/>
        </p:spPr>
        <p:txBody>
          <a:bodyPr/>
          <a:lstStyle/>
          <a:p>
            <a:fld id="{6D49B4FE-FEAC-42DB-8AA7-F499F7C68A10}" type="slidenum">
              <a:rPr lang="de-DE"/>
              <a:pPr/>
              <a:t>6</a:t>
            </a:fld>
            <a:endParaRPr lang="de-DE"/>
          </a:p>
        </p:txBody>
      </p:sp>
      <p:sp>
        <p:nvSpPr>
          <p:cNvPr id="121858" name="Rectangle 2"/>
          <p:cNvSpPr>
            <a:spLocks noGrp="1" noChangeArrowheads="1"/>
          </p:cNvSpPr>
          <p:nvPr>
            <p:ph type="body" idx="1"/>
          </p:nvPr>
        </p:nvSpPr>
        <p:spPr>
          <a:xfrm>
            <a:off x="946150" y="4862513"/>
            <a:ext cx="5207000" cy="4605337"/>
          </a:xfrm>
        </p:spPr>
        <p:txBody>
          <a:bodyPr/>
          <a:lstStyle/>
          <a:p>
            <a:endParaRPr lang="en-GB"/>
          </a:p>
        </p:txBody>
      </p:sp>
      <p:sp>
        <p:nvSpPr>
          <p:cNvPr id="121859" name="Rectangle 3"/>
          <p:cNvSpPr>
            <a:spLocks noRot="1" noChangeArrowheads="1" noTextEdit="1"/>
          </p:cNvSpPr>
          <p:nvPr>
            <p:ph type="sldImg"/>
          </p:nvPr>
        </p:nvSpPr>
        <p:spPr>
          <a:xfrm>
            <a:off x="838200" y="766763"/>
            <a:ext cx="5429250" cy="3838575"/>
          </a:xfrm>
          <a:ln/>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7"/>
          <p:cNvSpPr>
            <a:spLocks noGrp="1" noChangeArrowheads="1"/>
          </p:cNvSpPr>
          <p:nvPr>
            <p:ph type="sldNum" sz="quarter" idx="5"/>
          </p:nvPr>
        </p:nvSpPr>
        <p:spPr>
          <a:ln/>
        </p:spPr>
        <p:txBody>
          <a:bodyPr/>
          <a:lstStyle/>
          <a:p>
            <a:fld id="{4F442D87-CB95-4A24-8158-3F561076D671}" type="slidenum">
              <a:rPr lang="de-DE"/>
              <a:pPr/>
              <a:t>7</a:t>
            </a:fld>
            <a:endParaRPr lang="de-DE"/>
          </a:p>
        </p:txBody>
      </p:sp>
      <p:sp>
        <p:nvSpPr>
          <p:cNvPr id="141314" name="Rectangle 2"/>
          <p:cNvSpPr>
            <a:spLocks noGrp="1" noChangeArrowheads="1"/>
          </p:cNvSpPr>
          <p:nvPr>
            <p:ph type="body" idx="1"/>
          </p:nvPr>
        </p:nvSpPr>
        <p:spPr>
          <a:xfrm>
            <a:off x="946150" y="4862513"/>
            <a:ext cx="5207000" cy="4605337"/>
          </a:xfrm>
        </p:spPr>
        <p:txBody>
          <a:bodyPr/>
          <a:lstStyle/>
          <a:p>
            <a:endParaRPr lang="en-GB"/>
          </a:p>
        </p:txBody>
      </p:sp>
      <p:sp>
        <p:nvSpPr>
          <p:cNvPr id="141315" name="Rectangle 3"/>
          <p:cNvSpPr>
            <a:spLocks noRot="1" noChangeArrowheads="1" noTextEdit="1"/>
          </p:cNvSpPr>
          <p:nvPr>
            <p:ph type="sldImg"/>
          </p:nvPr>
        </p:nvSpPr>
        <p:spPr>
          <a:xfrm>
            <a:off x="838200" y="766763"/>
            <a:ext cx="5429250" cy="3838575"/>
          </a:xfrm>
          <a:ln/>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801688" y="2349500"/>
            <a:ext cx="9090025" cy="1620838"/>
          </a:xfrm>
          <a:prstGeom prst="rect">
            <a:avLst/>
          </a:prstGeom>
        </p:spPr>
        <p:txBody>
          <a:bodyPr/>
          <a:lstStyle/>
          <a:p>
            <a:r>
              <a:rPr lang="de-DE" smtClean="0"/>
              <a:t>Titelmasterformat durch Klicken bearbeiten</a:t>
            </a:r>
            <a:endParaRPr lang="de-DE"/>
          </a:p>
        </p:txBody>
      </p:sp>
      <p:sp>
        <p:nvSpPr>
          <p:cNvPr id="3" name="Untertitel 2"/>
          <p:cNvSpPr>
            <a:spLocks noGrp="1"/>
          </p:cNvSpPr>
          <p:nvPr>
            <p:ph type="subTitle" idx="1"/>
          </p:nvPr>
        </p:nvSpPr>
        <p:spPr>
          <a:xfrm>
            <a:off x="1603375" y="4284663"/>
            <a:ext cx="7486650" cy="1931987"/>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de-DE" smtClean="0"/>
              <a:t>Formatvorlage des Untertitelmasters durch Klicken bearbeiten</a:t>
            </a:r>
            <a:endParaRPr lang="de-DE"/>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a:xfrm>
            <a:off x="534988" y="303213"/>
            <a:ext cx="9623425" cy="1260475"/>
          </a:xfrm>
          <a:prstGeom prst="rect">
            <a:avLst/>
          </a:prstGeom>
        </p:spPr>
        <p:txBody>
          <a:bodyPr/>
          <a:lstStyle/>
          <a:p>
            <a:r>
              <a:rPr lang="de-DE" smtClean="0"/>
              <a:t>Titelmasterformat durch Klicken bearbeiten</a:t>
            </a:r>
            <a:endParaRPr lang="de-DE"/>
          </a:p>
        </p:txBody>
      </p:sp>
      <p:sp>
        <p:nvSpPr>
          <p:cNvPr id="3" name="Vertikaler Textplatzhalter 2"/>
          <p:cNvSpPr>
            <a:spLocks noGrp="1"/>
          </p:cNvSpPr>
          <p:nvPr>
            <p:ph type="body" orient="vert" idx="1"/>
          </p:nvPr>
        </p:nvSpPr>
        <p:spPr>
          <a:xfrm>
            <a:off x="534988" y="1763713"/>
            <a:ext cx="9623425" cy="4991100"/>
          </a:xfrm>
          <a:prstGeom prst="rect">
            <a:avLst/>
          </a:prstGeom>
        </p:spPr>
        <p:txBody>
          <a:bodyPr vert="eaVert"/>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7753350" y="303213"/>
            <a:ext cx="2405063" cy="6451600"/>
          </a:xfrm>
          <a:prstGeom prst="rect">
            <a:avLst/>
          </a:prstGeom>
        </p:spPr>
        <p:txBody>
          <a:bodyPr vert="eaVert"/>
          <a:lstStyle/>
          <a:p>
            <a:r>
              <a:rPr lang="de-DE" smtClean="0"/>
              <a:t>Titelmasterformat durch Klicken bearbeiten</a:t>
            </a:r>
            <a:endParaRPr lang="de-DE"/>
          </a:p>
        </p:txBody>
      </p:sp>
      <p:sp>
        <p:nvSpPr>
          <p:cNvPr id="3" name="Vertikaler Textplatzhalter 2"/>
          <p:cNvSpPr>
            <a:spLocks noGrp="1"/>
          </p:cNvSpPr>
          <p:nvPr>
            <p:ph type="body" orient="vert" idx="1"/>
          </p:nvPr>
        </p:nvSpPr>
        <p:spPr>
          <a:xfrm>
            <a:off x="534988" y="303213"/>
            <a:ext cx="7065962" cy="6451600"/>
          </a:xfrm>
          <a:prstGeom prst="rect">
            <a:avLst/>
          </a:prstGeom>
        </p:spPr>
        <p:txBody>
          <a:bodyPr vert="eaVert"/>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a:xfrm>
            <a:off x="534988" y="303213"/>
            <a:ext cx="9623425" cy="1260475"/>
          </a:xfrm>
          <a:prstGeom prst="rect">
            <a:avLst/>
          </a:prstGeom>
        </p:spPr>
        <p:txBody>
          <a:bodyPr/>
          <a:lstStyle/>
          <a:p>
            <a:r>
              <a:rPr lang="de-DE" smtClean="0"/>
              <a:t>Titelmasterformat durch Klicken bearbeiten</a:t>
            </a:r>
            <a:endParaRPr lang="de-DE"/>
          </a:p>
        </p:txBody>
      </p:sp>
      <p:sp>
        <p:nvSpPr>
          <p:cNvPr id="3" name="Inhaltsplatzhalter 2"/>
          <p:cNvSpPr>
            <a:spLocks noGrp="1"/>
          </p:cNvSpPr>
          <p:nvPr>
            <p:ph idx="1"/>
          </p:nvPr>
        </p:nvSpPr>
        <p:spPr>
          <a:xfrm>
            <a:off x="534988" y="1763713"/>
            <a:ext cx="9623425" cy="4991100"/>
          </a:xfrm>
          <a:prstGeom prst="rect">
            <a:avLst/>
          </a:prstGeom>
        </p:spPr>
        <p:txBody>
          <a:body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844550" y="4859338"/>
            <a:ext cx="9090025" cy="1501775"/>
          </a:xfrm>
          <a:prstGeom prst="rect">
            <a:avLst/>
          </a:prstGeom>
        </p:spPr>
        <p:txBody>
          <a:bodyPr anchor="t"/>
          <a:lstStyle>
            <a:lvl1pPr algn="l">
              <a:defRPr sz="4000" b="1" cap="all"/>
            </a:lvl1pPr>
          </a:lstStyle>
          <a:p>
            <a:r>
              <a:rPr lang="de-DE" smtClean="0"/>
              <a:t>Titelmasterformat durch Klicken bearbeiten</a:t>
            </a:r>
            <a:endParaRPr lang="de-DE"/>
          </a:p>
        </p:txBody>
      </p:sp>
      <p:sp>
        <p:nvSpPr>
          <p:cNvPr id="3" name="Textplatzhalter 2"/>
          <p:cNvSpPr>
            <a:spLocks noGrp="1"/>
          </p:cNvSpPr>
          <p:nvPr>
            <p:ph type="body" idx="1"/>
          </p:nvPr>
        </p:nvSpPr>
        <p:spPr>
          <a:xfrm>
            <a:off x="844550" y="3205163"/>
            <a:ext cx="9090025" cy="1654175"/>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de-DE" smtClean="0"/>
              <a:t>Textmasterformate durch Klicken bearbeiten</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a:xfrm>
            <a:off x="534988" y="303213"/>
            <a:ext cx="9623425" cy="1260475"/>
          </a:xfrm>
          <a:prstGeom prst="rect">
            <a:avLst/>
          </a:prstGeom>
        </p:spPr>
        <p:txBody>
          <a:bodyPr/>
          <a:lstStyle/>
          <a:p>
            <a:r>
              <a:rPr lang="de-DE" smtClean="0"/>
              <a:t>Titelmasterformat durch Klicken bearbeiten</a:t>
            </a:r>
            <a:endParaRPr lang="de-DE"/>
          </a:p>
        </p:txBody>
      </p:sp>
      <p:sp>
        <p:nvSpPr>
          <p:cNvPr id="3" name="Inhaltsplatzhalter 2"/>
          <p:cNvSpPr>
            <a:spLocks noGrp="1"/>
          </p:cNvSpPr>
          <p:nvPr>
            <p:ph sz="half" idx="1"/>
          </p:nvPr>
        </p:nvSpPr>
        <p:spPr>
          <a:xfrm>
            <a:off x="534988" y="1763713"/>
            <a:ext cx="4735512" cy="4991100"/>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Inhaltsplatzhalter 3"/>
          <p:cNvSpPr>
            <a:spLocks noGrp="1"/>
          </p:cNvSpPr>
          <p:nvPr>
            <p:ph sz="half" idx="2"/>
          </p:nvPr>
        </p:nvSpPr>
        <p:spPr>
          <a:xfrm>
            <a:off x="5422900" y="1763713"/>
            <a:ext cx="4735513" cy="4991100"/>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a:xfrm>
            <a:off x="534988" y="303213"/>
            <a:ext cx="9623425" cy="1260475"/>
          </a:xfrm>
          <a:prstGeom prst="rect">
            <a:avLst/>
          </a:prstGeom>
        </p:spPr>
        <p:txBody>
          <a:bodyPr/>
          <a:lstStyle>
            <a:lvl1pPr>
              <a:defRPr/>
            </a:lvl1pPr>
          </a:lstStyle>
          <a:p>
            <a:r>
              <a:rPr lang="de-DE" smtClean="0"/>
              <a:t>Titelmasterformat durch Klicken bearbeiten</a:t>
            </a:r>
            <a:endParaRPr lang="de-DE"/>
          </a:p>
        </p:txBody>
      </p:sp>
      <p:sp>
        <p:nvSpPr>
          <p:cNvPr id="3" name="Textplatzhalter 2"/>
          <p:cNvSpPr>
            <a:spLocks noGrp="1"/>
          </p:cNvSpPr>
          <p:nvPr>
            <p:ph type="body" idx="1"/>
          </p:nvPr>
        </p:nvSpPr>
        <p:spPr>
          <a:xfrm>
            <a:off x="534988" y="1692275"/>
            <a:ext cx="4724400" cy="704850"/>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Textmasterformate durch Klicken bearbeiten</a:t>
            </a:r>
          </a:p>
        </p:txBody>
      </p:sp>
      <p:sp>
        <p:nvSpPr>
          <p:cNvPr id="4" name="Inhaltsplatzhalter 3"/>
          <p:cNvSpPr>
            <a:spLocks noGrp="1"/>
          </p:cNvSpPr>
          <p:nvPr>
            <p:ph sz="half" idx="2"/>
          </p:nvPr>
        </p:nvSpPr>
        <p:spPr>
          <a:xfrm>
            <a:off x="534988" y="2397125"/>
            <a:ext cx="4724400" cy="43576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5" name="Textplatzhalter 4"/>
          <p:cNvSpPr>
            <a:spLocks noGrp="1"/>
          </p:cNvSpPr>
          <p:nvPr>
            <p:ph type="body" sz="quarter" idx="3"/>
          </p:nvPr>
        </p:nvSpPr>
        <p:spPr>
          <a:xfrm>
            <a:off x="5432425" y="1692275"/>
            <a:ext cx="4725988" cy="704850"/>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Textmasterformate durch Klicken bearbeiten</a:t>
            </a:r>
          </a:p>
        </p:txBody>
      </p:sp>
      <p:sp>
        <p:nvSpPr>
          <p:cNvPr id="6" name="Inhaltsplatzhalter 5"/>
          <p:cNvSpPr>
            <a:spLocks noGrp="1"/>
          </p:cNvSpPr>
          <p:nvPr>
            <p:ph sz="quarter" idx="4"/>
          </p:nvPr>
        </p:nvSpPr>
        <p:spPr>
          <a:xfrm>
            <a:off x="5432425" y="2397125"/>
            <a:ext cx="4725988" cy="43576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a:xfrm>
            <a:off x="534988" y="303213"/>
            <a:ext cx="9623425" cy="1260475"/>
          </a:xfrm>
          <a:prstGeom prst="rect">
            <a:avLst/>
          </a:prstGeom>
        </p:spPr>
        <p:txBody>
          <a:bodyPr/>
          <a:lstStyle/>
          <a:p>
            <a:r>
              <a:rPr lang="de-DE" smtClean="0"/>
              <a:t>Titelmasterformat durch Klicken bearbeiten</a:t>
            </a:r>
            <a:endParaRPr lang="de-DE"/>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534988" y="301625"/>
            <a:ext cx="3517900" cy="1281113"/>
          </a:xfrm>
          <a:prstGeom prst="rect">
            <a:avLst/>
          </a:prstGeom>
        </p:spPr>
        <p:txBody>
          <a:bodyPr anchor="b"/>
          <a:lstStyle>
            <a:lvl1pPr algn="l">
              <a:defRPr sz="2000" b="1"/>
            </a:lvl1pPr>
          </a:lstStyle>
          <a:p>
            <a:r>
              <a:rPr lang="de-DE" smtClean="0"/>
              <a:t>Titelmasterformat durch Klicken bearbeiten</a:t>
            </a:r>
            <a:endParaRPr lang="de-DE"/>
          </a:p>
        </p:txBody>
      </p:sp>
      <p:sp>
        <p:nvSpPr>
          <p:cNvPr id="3" name="Inhaltsplatzhalter 2"/>
          <p:cNvSpPr>
            <a:spLocks noGrp="1"/>
          </p:cNvSpPr>
          <p:nvPr>
            <p:ph idx="1"/>
          </p:nvPr>
        </p:nvSpPr>
        <p:spPr>
          <a:xfrm>
            <a:off x="4181475" y="301625"/>
            <a:ext cx="5976938" cy="6453188"/>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Textplatzhalter 3"/>
          <p:cNvSpPr>
            <a:spLocks noGrp="1"/>
          </p:cNvSpPr>
          <p:nvPr>
            <p:ph type="body" sz="half" idx="2"/>
          </p:nvPr>
        </p:nvSpPr>
        <p:spPr>
          <a:xfrm>
            <a:off x="534988" y="1582738"/>
            <a:ext cx="3517900" cy="5172075"/>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Textmasterformate durch Klicken bearbeiten</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2095500" y="5292725"/>
            <a:ext cx="6416675" cy="625475"/>
          </a:xfrm>
          <a:prstGeom prst="rect">
            <a:avLst/>
          </a:prstGeom>
        </p:spPr>
        <p:txBody>
          <a:bodyPr anchor="b"/>
          <a:lstStyle>
            <a:lvl1pPr algn="l">
              <a:defRPr sz="2000" b="1"/>
            </a:lvl1pPr>
          </a:lstStyle>
          <a:p>
            <a:r>
              <a:rPr lang="de-DE" smtClean="0"/>
              <a:t>Titelmasterformat durch Klicken bearbeiten</a:t>
            </a:r>
            <a:endParaRPr lang="de-DE"/>
          </a:p>
        </p:txBody>
      </p:sp>
      <p:sp>
        <p:nvSpPr>
          <p:cNvPr id="3" name="Bildplatzhalter 2"/>
          <p:cNvSpPr>
            <a:spLocks noGrp="1"/>
          </p:cNvSpPr>
          <p:nvPr>
            <p:ph type="pic" idx="1"/>
          </p:nvPr>
        </p:nvSpPr>
        <p:spPr>
          <a:xfrm>
            <a:off x="2095500" y="676275"/>
            <a:ext cx="6416675" cy="4535488"/>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e-DE"/>
          </a:p>
        </p:txBody>
      </p:sp>
      <p:sp>
        <p:nvSpPr>
          <p:cNvPr id="4" name="Textplatzhalter 3"/>
          <p:cNvSpPr>
            <a:spLocks noGrp="1"/>
          </p:cNvSpPr>
          <p:nvPr>
            <p:ph type="body" sz="half" idx="2"/>
          </p:nvPr>
        </p:nvSpPr>
        <p:spPr>
          <a:xfrm>
            <a:off x="2095500" y="5918200"/>
            <a:ext cx="6416675" cy="88741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Textmasterformate durch Klicken bearbeiten</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31" name="Text Box 7"/>
          <p:cNvSpPr txBox="1">
            <a:spLocks noChangeArrowheads="1"/>
          </p:cNvSpPr>
          <p:nvPr/>
        </p:nvSpPr>
        <p:spPr bwMode="auto">
          <a:xfrm>
            <a:off x="307975" y="7143750"/>
            <a:ext cx="1428750" cy="136525"/>
          </a:xfrm>
          <a:prstGeom prst="rect">
            <a:avLst/>
          </a:prstGeom>
          <a:noFill/>
          <a:ln w="9525">
            <a:noFill/>
            <a:miter lim="800000"/>
            <a:headEnd/>
            <a:tailEnd/>
          </a:ln>
          <a:effectLst/>
        </p:spPr>
        <p:txBody>
          <a:bodyPr wrap="none" lIns="0" tIns="0" rIns="0" bIns="0">
            <a:spAutoFit/>
          </a:bodyPr>
          <a:lstStyle/>
          <a:p>
            <a:pPr defTabSz="917575" eaLnBrk="0" hangingPunct="0"/>
            <a:r>
              <a:rPr lang="de-DE" sz="900"/>
              <a:t>KBA-vehicle technologie.ppt</a:t>
            </a:r>
          </a:p>
        </p:txBody>
      </p:sp>
      <p:sp>
        <p:nvSpPr>
          <p:cNvPr id="1035" name="Text Box 11"/>
          <p:cNvSpPr txBox="1">
            <a:spLocks noChangeArrowheads="1"/>
          </p:cNvSpPr>
          <p:nvPr/>
        </p:nvSpPr>
        <p:spPr bwMode="auto">
          <a:xfrm>
            <a:off x="8918575" y="7143750"/>
            <a:ext cx="1601788" cy="136525"/>
          </a:xfrm>
          <a:prstGeom prst="rect">
            <a:avLst/>
          </a:prstGeom>
          <a:noFill/>
          <a:ln w="9525">
            <a:noFill/>
            <a:miter lim="800000"/>
            <a:headEnd/>
            <a:tailEnd/>
          </a:ln>
          <a:effectLst/>
        </p:spPr>
        <p:txBody>
          <a:bodyPr lIns="0" tIns="0" rIns="0" bIns="0">
            <a:spAutoFit/>
          </a:bodyPr>
          <a:lstStyle/>
          <a:p>
            <a:pPr algn="r" defTabSz="1042988" eaLnBrk="0" hangingPunct="0">
              <a:spcBef>
                <a:spcPct val="50000"/>
              </a:spcBef>
            </a:pPr>
            <a:r>
              <a:rPr lang="de-DE" sz="900"/>
              <a:t>Stand: 08.01.2014, slide  </a:t>
            </a:r>
            <a:fld id="{3E478067-654C-4709-99F6-3D0EDA8C6F9F}" type="slidenum">
              <a:rPr lang="de-DE" sz="900"/>
              <a:pPr algn="r" defTabSz="1042988" eaLnBrk="0" hangingPunct="0">
                <a:spcBef>
                  <a:spcPct val="50000"/>
                </a:spcBef>
              </a:pPr>
              <a:t>‹Nr.›</a:t>
            </a:fld>
            <a:endParaRPr lang="de-DE" sz="900"/>
          </a:p>
        </p:txBody>
      </p:sp>
      <p:sp>
        <p:nvSpPr>
          <p:cNvPr id="1038" name="Text Box 14"/>
          <p:cNvSpPr txBox="1">
            <a:spLocks noChangeArrowheads="1"/>
          </p:cNvSpPr>
          <p:nvPr/>
        </p:nvSpPr>
        <p:spPr bwMode="auto">
          <a:xfrm>
            <a:off x="0" y="355600"/>
            <a:ext cx="10693400" cy="469900"/>
          </a:xfrm>
          <a:prstGeom prst="rect">
            <a:avLst/>
          </a:prstGeom>
          <a:noFill/>
          <a:ln w="9525">
            <a:noFill/>
            <a:miter lim="800000"/>
            <a:headEnd/>
            <a:tailEnd/>
          </a:ln>
          <a:effectLst/>
        </p:spPr>
        <p:txBody>
          <a:bodyPr lIns="104306" tIns="52153" rIns="104306" bIns="52153">
            <a:spAutoFit/>
          </a:bodyPr>
          <a:lstStyle/>
          <a:p>
            <a:pPr algn="ctr" defTabSz="1042988" eaLnBrk="0" hangingPunct="0">
              <a:spcBef>
                <a:spcPct val="50000"/>
              </a:spcBef>
            </a:pPr>
            <a:r>
              <a:rPr lang="de-DE" sz="2400" b="1"/>
              <a:t>KBA-comments to JRC conclusions</a:t>
            </a:r>
          </a:p>
        </p:txBody>
      </p:sp>
      <p:sp>
        <p:nvSpPr>
          <p:cNvPr id="1039" name="Text Box 15"/>
          <p:cNvSpPr txBox="1">
            <a:spLocks noChangeArrowheads="1"/>
          </p:cNvSpPr>
          <p:nvPr/>
        </p:nvSpPr>
        <p:spPr bwMode="auto">
          <a:xfrm>
            <a:off x="2982913" y="7143750"/>
            <a:ext cx="4725987" cy="136525"/>
          </a:xfrm>
          <a:prstGeom prst="rect">
            <a:avLst/>
          </a:prstGeom>
          <a:noFill/>
          <a:ln w="9525" algn="ctr">
            <a:noFill/>
            <a:miter lim="800000"/>
            <a:headEnd/>
            <a:tailEnd/>
          </a:ln>
          <a:effectLst/>
        </p:spPr>
        <p:txBody>
          <a:bodyPr lIns="0" tIns="0" rIns="0" bIns="0">
            <a:spAutoFit/>
          </a:bodyPr>
          <a:lstStyle/>
          <a:p>
            <a:pPr algn="ctr" defTabSz="1135063">
              <a:spcBef>
                <a:spcPct val="50000"/>
              </a:spcBef>
            </a:pPr>
            <a:r>
              <a:rPr lang="de-DE" sz="900"/>
              <a:t>© Kraftfahrt-Bundesamt, all rights reserved.</a:t>
            </a:r>
          </a:p>
        </p:txBody>
      </p:sp>
      <p:sp>
        <p:nvSpPr>
          <p:cNvPr id="1047" name="Line 23"/>
          <p:cNvSpPr>
            <a:spLocks noChangeShapeType="1"/>
          </p:cNvSpPr>
          <p:nvPr/>
        </p:nvSpPr>
        <p:spPr bwMode="auto">
          <a:xfrm>
            <a:off x="0" y="904875"/>
            <a:ext cx="10693400" cy="0"/>
          </a:xfrm>
          <a:prstGeom prst="line">
            <a:avLst/>
          </a:prstGeom>
          <a:noFill/>
          <a:ln w="12700">
            <a:solidFill>
              <a:srgbClr val="384788"/>
            </a:solidFill>
            <a:round/>
            <a:headEnd/>
            <a:tailEnd/>
          </a:ln>
          <a:effectLst/>
        </p:spPr>
        <p:txBody>
          <a:bodyPr/>
          <a:lstStyle/>
          <a:p>
            <a:endParaRPr lang="de-DE"/>
          </a:p>
        </p:txBody>
      </p:sp>
      <p:sp>
        <p:nvSpPr>
          <p:cNvPr id="1048" name="Line 24"/>
          <p:cNvSpPr>
            <a:spLocks noChangeShapeType="1"/>
          </p:cNvSpPr>
          <p:nvPr/>
        </p:nvSpPr>
        <p:spPr bwMode="auto">
          <a:xfrm>
            <a:off x="0" y="7075488"/>
            <a:ext cx="10693400" cy="0"/>
          </a:xfrm>
          <a:prstGeom prst="line">
            <a:avLst/>
          </a:prstGeom>
          <a:noFill/>
          <a:ln w="12700">
            <a:solidFill>
              <a:srgbClr val="384788"/>
            </a:solidFill>
            <a:round/>
            <a:headEnd/>
            <a:tailEnd/>
          </a:ln>
          <a:effectLst/>
        </p:spPr>
        <p:txBody>
          <a:bodyPr/>
          <a:lstStyle/>
          <a:p>
            <a:endParaRPr lang="de-DE"/>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iming>
    <p:tnLst>
      <p:par>
        <p:cTn id="1" dur="indefinite" restart="never" nodeType="tmRoot"/>
      </p:par>
    </p:tnLst>
  </p:timing>
  <p:txStyles>
    <p:titleStyle>
      <a:lvl1pPr algn="ctr" defTabSz="1042988" rtl="0" fontAlgn="base">
        <a:spcBef>
          <a:spcPct val="0"/>
        </a:spcBef>
        <a:spcAft>
          <a:spcPct val="0"/>
        </a:spcAft>
        <a:defRPr sz="5000">
          <a:solidFill>
            <a:schemeClr val="tx2"/>
          </a:solidFill>
          <a:latin typeface="+mj-lt"/>
          <a:ea typeface="+mj-ea"/>
          <a:cs typeface="+mj-cs"/>
        </a:defRPr>
      </a:lvl1pPr>
      <a:lvl2pPr algn="ctr" defTabSz="1042988" rtl="0" fontAlgn="base">
        <a:spcBef>
          <a:spcPct val="0"/>
        </a:spcBef>
        <a:spcAft>
          <a:spcPct val="0"/>
        </a:spcAft>
        <a:defRPr sz="5000">
          <a:solidFill>
            <a:schemeClr val="tx2"/>
          </a:solidFill>
          <a:latin typeface="Arial" charset="0"/>
        </a:defRPr>
      </a:lvl2pPr>
      <a:lvl3pPr algn="ctr" defTabSz="1042988" rtl="0" fontAlgn="base">
        <a:spcBef>
          <a:spcPct val="0"/>
        </a:spcBef>
        <a:spcAft>
          <a:spcPct val="0"/>
        </a:spcAft>
        <a:defRPr sz="5000">
          <a:solidFill>
            <a:schemeClr val="tx2"/>
          </a:solidFill>
          <a:latin typeface="Arial" charset="0"/>
        </a:defRPr>
      </a:lvl3pPr>
      <a:lvl4pPr algn="ctr" defTabSz="1042988" rtl="0" fontAlgn="base">
        <a:spcBef>
          <a:spcPct val="0"/>
        </a:spcBef>
        <a:spcAft>
          <a:spcPct val="0"/>
        </a:spcAft>
        <a:defRPr sz="5000">
          <a:solidFill>
            <a:schemeClr val="tx2"/>
          </a:solidFill>
          <a:latin typeface="Arial" charset="0"/>
        </a:defRPr>
      </a:lvl4pPr>
      <a:lvl5pPr algn="ctr" defTabSz="1042988" rtl="0" fontAlgn="base">
        <a:spcBef>
          <a:spcPct val="0"/>
        </a:spcBef>
        <a:spcAft>
          <a:spcPct val="0"/>
        </a:spcAft>
        <a:defRPr sz="5000">
          <a:solidFill>
            <a:schemeClr val="tx2"/>
          </a:solidFill>
          <a:latin typeface="Arial" charset="0"/>
        </a:defRPr>
      </a:lvl5pPr>
      <a:lvl6pPr marL="457200" algn="ctr" defTabSz="1042988" rtl="0" fontAlgn="base">
        <a:spcBef>
          <a:spcPct val="0"/>
        </a:spcBef>
        <a:spcAft>
          <a:spcPct val="0"/>
        </a:spcAft>
        <a:defRPr sz="5000">
          <a:solidFill>
            <a:schemeClr val="tx2"/>
          </a:solidFill>
          <a:latin typeface="Arial" charset="0"/>
        </a:defRPr>
      </a:lvl6pPr>
      <a:lvl7pPr marL="914400" algn="ctr" defTabSz="1042988" rtl="0" fontAlgn="base">
        <a:spcBef>
          <a:spcPct val="0"/>
        </a:spcBef>
        <a:spcAft>
          <a:spcPct val="0"/>
        </a:spcAft>
        <a:defRPr sz="5000">
          <a:solidFill>
            <a:schemeClr val="tx2"/>
          </a:solidFill>
          <a:latin typeface="Arial" charset="0"/>
        </a:defRPr>
      </a:lvl7pPr>
      <a:lvl8pPr marL="1371600" algn="ctr" defTabSz="1042988" rtl="0" fontAlgn="base">
        <a:spcBef>
          <a:spcPct val="0"/>
        </a:spcBef>
        <a:spcAft>
          <a:spcPct val="0"/>
        </a:spcAft>
        <a:defRPr sz="5000">
          <a:solidFill>
            <a:schemeClr val="tx2"/>
          </a:solidFill>
          <a:latin typeface="Arial" charset="0"/>
        </a:defRPr>
      </a:lvl8pPr>
      <a:lvl9pPr marL="1828800" algn="ctr" defTabSz="1042988" rtl="0" fontAlgn="base">
        <a:spcBef>
          <a:spcPct val="0"/>
        </a:spcBef>
        <a:spcAft>
          <a:spcPct val="0"/>
        </a:spcAft>
        <a:defRPr sz="5000">
          <a:solidFill>
            <a:schemeClr val="tx2"/>
          </a:solidFill>
          <a:latin typeface="Arial" charset="0"/>
        </a:defRPr>
      </a:lvl9pPr>
    </p:titleStyle>
    <p:bodyStyle>
      <a:lvl1pPr marL="390525" indent="-390525" algn="l" defTabSz="1042988" rtl="0" fontAlgn="base">
        <a:spcBef>
          <a:spcPct val="20000"/>
        </a:spcBef>
        <a:spcAft>
          <a:spcPct val="0"/>
        </a:spcAft>
        <a:buChar char="•"/>
        <a:defRPr sz="3700">
          <a:solidFill>
            <a:schemeClr val="tx1"/>
          </a:solidFill>
          <a:latin typeface="+mn-lt"/>
          <a:ea typeface="+mn-ea"/>
          <a:cs typeface="+mn-cs"/>
        </a:defRPr>
      </a:lvl1pPr>
      <a:lvl2pPr marL="847725" indent="-325438" algn="l" defTabSz="1042988" rtl="0" fontAlgn="base">
        <a:spcBef>
          <a:spcPct val="20000"/>
        </a:spcBef>
        <a:spcAft>
          <a:spcPct val="0"/>
        </a:spcAft>
        <a:buChar char="–"/>
        <a:defRPr sz="3200">
          <a:solidFill>
            <a:schemeClr val="tx1"/>
          </a:solidFill>
          <a:latin typeface="+mn-lt"/>
        </a:defRPr>
      </a:lvl2pPr>
      <a:lvl3pPr marL="1303338" indent="-260350" algn="l" defTabSz="1042988" rtl="0" fontAlgn="base">
        <a:spcBef>
          <a:spcPct val="20000"/>
        </a:spcBef>
        <a:spcAft>
          <a:spcPct val="0"/>
        </a:spcAft>
        <a:buChar char="•"/>
        <a:defRPr sz="2700">
          <a:solidFill>
            <a:schemeClr val="tx1"/>
          </a:solidFill>
          <a:latin typeface="+mn-lt"/>
        </a:defRPr>
      </a:lvl3pPr>
      <a:lvl4pPr marL="1825625" indent="-260350" algn="l" defTabSz="1042988" rtl="0" fontAlgn="base">
        <a:spcBef>
          <a:spcPct val="20000"/>
        </a:spcBef>
        <a:spcAft>
          <a:spcPct val="0"/>
        </a:spcAft>
        <a:buChar char="–"/>
        <a:defRPr sz="2300">
          <a:solidFill>
            <a:schemeClr val="tx1"/>
          </a:solidFill>
          <a:latin typeface="+mn-lt"/>
        </a:defRPr>
      </a:lvl4pPr>
      <a:lvl5pPr marL="2346325" indent="-260350" algn="l" defTabSz="1042988" rtl="0" fontAlgn="base">
        <a:spcBef>
          <a:spcPct val="20000"/>
        </a:spcBef>
        <a:spcAft>
          <a:spcPct val="0"/>
        </a:spcAft>
        <a:buChar char="»"/>
        <a:defRPr sz="2300">
          <a:solidFill>
            <a:schemeClr val="tx1"/>
          </a:solidFill>
          <a:latin typeface="+mn-lt"/>
        </a:defRPr>
      </a:lvl5pPr>
      <a:lvl6pPr marL="2803525" indent="-260350" algn="l" defTabSz="1042988" rtl="0" fontAlgn="base">
        <a:spcBef>
          <a:spcPct val="20000"/>
        </a:spcBef>
        <a:spcAft>
          <a:spcPct val="0"/>
        </a:spcAft>
        <a:buChar char="»"/>
        <a:defRPr sz="2300">
          <a:solidFill>
            <a:schemeClr val="tx1"/>
          </a:solidFill>
          <a:latin typeface="+mn-lt"/>
        </a:defRPr>
      </a:lvl6pPr>
      <a:lvl7pPr marL="3260725" indent="-260350" algn="l" defTabSz="1042988" rtl="0" fontAlgn="base">
        <a:spcBef>
          <a:spcPct val="20000"/>
        </a:spcBef>
        <a:spcAft>
          <a:spcPct val="0"/>
        </a:spcAft>
        <a:buChar char="»"/>
        <a:defRPr sz="2300">
          <a:solidFill>
            <a:schemeClr val="tx1"/>
          </a:solidFill>
          <a:latin typeface="+mn-lt"/>
        </a:defRPr>
      </a:lvl7pPr>
      <a:lvl8pPr marL="3717925" indent="-260350" algn="l" defTabSz="1042988" rtl="0" fontAlgn="base">
        <a:spcBef>
          <a:spcPct val="20000"/>
        </a:spcBef>
        <a:spcAft>
          <a:spcPct val="0"/>
        </a:spcAft>
        <a:buChar char="»"/>
        <a:defRPr sz="2300">
          <a:solidFill>
            <a:schemeClr val="tx1"/>
          </a:solidFill>
          <a:latin typeface="+mn-lt"/>
        </a:defRPr>
      </a:lvl8pPr>
      <a:lvl9pPr marL="4175125" indent="-260350" algn="l" defTabSz="1042988" rtl="0" fontAlgn="base">
        <a:spcBef>
          <a:spcPct val="20000"/>
        </a:spcBef>
        <a:spcAft>
          <a:spcPct val="0"/>
        </a:spcAft>
        <a:buChar char="»"/>
        <a:defRPr sz="2300">
          <a:solidFill>
            <a:schemeClr val="tx1"/>
          </a:solidFill>
          <a:latin typeface="+mn-lt"/>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wmf"/><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7.xml"/><Relationship Id="rId1" Type="http://schemas.openxmlformats.org/officeDocument/2006/relationships/vmlDrawing" Target="../drawings/vmlDrawing1.vml"/><Relationship Id="rId5" Type="http://schemas.openxmlformats.org/officeDocument/2006/relationships/oleObject" Target="../embeddings/Microsoft_Office_Word_97_-_2003-Dokument1.doc"/><Relationship Id="rId4" Type="http://schemas.openxmlformats.org/officeDocument/2006/relationships/image" Target="../media/image5.jpeg"/></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7.xml"/><Relationship Id="rId1" Type="http://schemas.openxmlformats.org/officeDocument/2006/relationships/vmlDrawing" Target="../drawings/vmlDrawing2.vml"/><Relationship Id="rId4" Type="http://schemas.openxmlformats.org/officeDocument/2006/relationships/oleObject" Target="../embeddings/Microsoft_Office_Word_97_-_2003-Dokument2.doc"/></Relationships>
</file>

<file path=ppt/slides/_rels/slide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6.xml"/><Relationship Id="rId1" Type="http://schemas.openxmlformats.org/officeDocument/2006/relationships/slideLayout" Target="../slideLayouts/slideLayout7.xml"/><Relationship Id="rId4" Type="http://schemas.openxmlformats.org/officeDocument/2006/relationships/image" Target="../media/image8.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5366" name="Rectangle 6"/>
          <p:cNvSpPr>
            <a:spLocks noChangeArrowheads="1"/>
          </p:cNvSpPr>
          <p:nvPr/>
        </p:nvSpPr>
        <p:spPr bwMode="auto">
          <a:xfrm>
            <a:off x="0" y="2962275"/>
            <a:ext cx="2322513" cy="90488"/>
          </a:xfrm>
          <a:prstGeom prst="rect">
            <a:avLst/>
          </a:prstGeom>
          <a:solidFill>
            <a:srgbClr val="7C0040"/>
          </a:solidFill>
          <a:ln w="9525">
            <a:noFill/>
            <a:miter lim="800000"/>
            <a:headEnd/>
            <a:tailEnd/>
          </a:ln>
          <a:effectLst/>
        </p:spPr>
        <p:txBody>
          <a:bodyPr wrap="none" anchor="ctr"/>
          <a:lstStyle/>
          <a:p>
            <a:endParaRPr lang="de-DE"/>
          </a:p>
        </p:txBody>
      </p:sp>
      <p:sp>
        <p:nvSpPr>
          <p:cNvPr id="15367" name="Rectangle 7"/>
          <p:cNvSpPr>
            <a:spLocks noChangeArrowheads="1"/>
          </p:cNvSpPr>
          <p:nvPr/>
        </p:nvSpPr>
        <p:spPr bwMode="auto">
          <a:xfrm>
            <a:off x="2322513" y="2962275"/>
            <a:ext cx="2016125" cy="90488"/>
          </a:xfrm>
          <a:prstGeom prst="rect">
            <a:avLst/>
          </a:prstGeom>
          <a:solidFill>
            <a:srgbClr val="4D7510"/>
          </a:solidFill>
          <a:ln w="9525">
            <a:noFill/>
            <a:miter lim="800000"/>
            <a:headEnd/>
            <a:tailEnd/>
          </a:ln>
          <a:effectLst/>
        </p:spPr>
        <p:txBody>
          <a:bodyPr wrap="none" anchor="ctr"/>
          <a:lstStyle/>
          <a:p>
            <a:pPr algn="ctr" defTabSz="1042988"/>
            <a:endParaRPr lang="en-GB" sz="1400" b="1">
              <a:solidFill>
                <a:schemeClr val="bg1"/>
              </a:solidFill>
            </a:endParaRPr>
          </a:p>
        </p:txBody>
      </p:sp>
      <p:sp>
        <p:nvSpPr>
          <p:cNvPr id="15368" name="Rectangle 8"/>
          <p:cNvSpPr>
            <a:spLocks noChangeArrowheads="1"/>
          </p:cNvSpPr>
          <p:nvPr/>
        </p:nvSpPr>
        <p:spPr bwMode="auto">
          <a:xfrm>
            <a:off x="4338638" y="2962275"/>
            <a:ext cx="2016125" cy="90488"/>
          </a:xfrm>
          <a:prstGeom prst="rect">
            <a:avLst/>
          </a:prstGeom>
          <a:solidFill>
            <a:srgbClr val="FFC805"/>
          </a:solidFill>
          <a:ln w="9525">
            <a:noFill/>
            <a:miter lim="800000"/>
            <a:headEnd/>
            <a:tailEnd/>
          </a:ln>
          <a:effectLst/>
        </p:spPr>
        <p:txBody>
          <a:bodyPr wrap="none" anchor="ctr"/>
          <a:lstStyle/>
          <a:p>
            <a:endParaRPr lang="de-DE"/>
          </a:p>
        </p:txBody>
      </p:sp>
      <p:sp>
        <p:nvSpPr>
          <p:cNvPr id="15369" name="Rectangle 9"/>
          <p:cNvSpPr>
            <a:spLocks noChangeArrowheads="1"/>
          </p:cNvSpPr>
          <p:nvPr/>
        </p:nvSpPr>
        <p:spPr bwMode="auto">
          <a:xfrm>
            <a:off x="6354763" y="2962275"/>
            <a:ext cx="2016125" cy="90488"/>
          </a:xfrm>
          <a:prstGeom prst="rect">
            <a:avLst/>
          </a:prstGeom>
          <a:solidFill>
            <a:srgbClr val="FF6600"/>
          </a:solidFill>
          <a:ln w="9525">
            <a:noFill/>
            <a:miter lim="800000"/>
            <a:headEnd/>
            <a:tailEnd/>
          </a:ln>
          <a:effectLst/>
        </p:spPr>
        <p:txBody>
          <a:bodyPr wrap="none" anchor="ctr"/>
          <a:lstStyle/>
          <a:p>
            <a:endParaRPr lang="de-DE"/>
          </a:p>
        </p:txBody>
      </p:sp>
      <p:sp>
        <p:nvSpPr>
          <p:cNvPr id="15370" name="Rectangle 10"/>
          <p:cNvSpPr>
            <a:spLocks noChangeArrowheads="1"/>
          </p:cNvSpPr>
          <p:nvPr/>
        </p:nvSpPr>
        <p:spPr bwMode="auto">
          <a:xfrm>
            <a:off x="8370888" y="2692400"/>
            <a:ext cx="2322512" cy="360363"/>
          </a:xfrm>
          <a:prstGeom prst="rect">
            <a:avLst/>
          </a:prstGeom>
          <a:solidFill>
            <a:srgbClr val="384788"/>
          </a:solidFill>
          <a:ln w="9525">
            <a:noFill/>
            <a:miter lim="800000"/>
            <a:headEnd/>
            <a:tailEnd/>
          </a:ln>
          <a:effectLst/>
        </p:spPr>
        <p:txBody>
          <a:bodyPr wrap="none" anchor="ctr"/>
          <a:lstStyle/>
          <a:p>
            <a:pPr algn="ctr" defTabSz="1042988"/>
            <a:r>
              <a:rPr lang="de-DE" sz="1400" b="1">
                <a:solidFill>
                  <a:schemeClr val="bg1"/>
                </a:solidFill>
              </a:rPr>
              <a:t>Fahrzeugtechnik</a:t>
            </a:r>
          </a:p>
        </p:txBody>
      </p:sp>
      <p:sp>
        <p:nvSpPr>
          <p:cNvPr id="15399" name="Rectangle 39"/>
          <p:cNvSpPr>
            <a:spLocks noChangeArrowheads="1"/>
          </p:cNvSpPr>
          <p:nvPr/>
        </p:nvSpPr>
        <p:spPr bwMode="auto">
          <a:xfrm>
            <a:off x="3689350" y="584200"/>
            <a:ext cx="6462713" cy="1187450"/>
          </a:xfrm>
          <a:prstGeom prst="rect">
            <a:avLst/>
          </a:prstGeom>
          <a:noFill/>
          <a:ln w="9525">
            <a:noFill/>
            <a:miter lim="800000"/>
            <a:headEnd/>
            <a:tailEnd/>
          </a:ln>
          <a:effectLst/>
        </p:spPr>
        <p:txBody>
          <a:bodyPr>
            <a:spAutoFit/>
          </a:bodyPr>
          <a:lstStyle/>
          <a:p>
            <a:pPr eaLnBrk="0" hangingPunct="0"/>
            <a:r>
              <a:rPr lang="de-DE" sz="2400" b="1">
                <a:solidFill>
                  <a:schemeClr val="tx2"/>
                </a:solidFill>
              </a:rPr>
              <a:t>Examination of MAC with R1234yf in </a:t>
            </a:r>
            <a:br>
              <a:rPr lang="de-DE" sz="2400" b="1">
                <a:solidFill>
                  <a:schemeClr val="tx2"/>
                </a:solidFill>
              </a:rPr>
            </a:br>
            <a:r>
              <a:rPr lang="de-DE" sz="2400" b="1">
                <a:solidFill>
                  <a:schemeClr val="tx2"/>
                </a:solidFill>
              </a:rPr>
              <a:t>Motor Vehicles – major reflexions to the </a:t>
            </a:r>
            <a:br>
              <a:rPr lang="de-DE" sz="2400" b="1">
                <a:solidFill>
                  <a:schemeClr val="tx2"/>
                </a:solidFill>
              </a:rPr>
            </a:br>
            <a:r>
              <a:rPr lang="de-DE" sz="2400" b="1">
                <a:solidFill>
                  <a:schemeClr val="tx2"/>
                </a:solidFill>
              </a:rPr>
              <a:t>JRC draft-report</a:t>
            </a:r>
          </a:p>
        </p:txBody>
      </p:sp>
      <p:pic>
        <p:nvPicPr>
          <p:cNvPr id="15401" name="Picture 41" descr="logo_gross_farbe_2013"/>
          <p:cNvPicPr>
            <a:picLocks noChangeAspect="1" noChangeArrowheads="1"/>
          </p:cNvPicPr>
          <p:nvPr/>
        </p:nvPicPr>
        <p:blipFill>
          <a:blip r:embed="rId2" cstate="print"/>
          <a:srcRect/>
          <a:stretch>
            <a:fillRect/>
          </a:stretch>
        </p:blipFill>
        <p:spPr bwMode="auto">
          <a:xfrm>
            <a:off x="719138" y="358775"/>
            <a:ext cx="1485900" cy="1282700"/>
          </a:xfrm>
          <a:prstGeom prst="rect">
            <a:avLst/>
          </a:prstGeom>
          <a:noFill/>
        </p:spPr>
      </p:pic>
      <p:sp>
        <p:nvSpPr>
          <p:cNvPr id="15403" name="Rectangle 43"/>
          <p:cNvSpPr>
            <a:spLocks noChangeArrowheads="1"/>
          </p:cNvSpPr>
          <p:nvPr/>
        </p:nvSpPr>
        <p:spPr bwMode="auto">
          <a:xfrm>
            <a:off x="301625" y="5795963"/>
            <a:ext cx="10391775" cy="1311275"/>
          </a:xfrm>
          <a:prstGeom prst="rect">
            <a:avLst/>
          </a:prstGeom>
          <a:noFill/>
          <a:ln w="9525">
            <a:noFill/>
            <a:miter lim="800000"/>
            <a:headEnd/>
            <a:tailEnd/>
          </a:ln>
          <a:effectLst/>
        </p:spPr>
        <p:txBody>
          <a:bodyPr>
            <a:spAutoFit/>
          </a:bodyPr>
          <a:lstStyle/>
          <a:p>
            <a:pPr eaLnBrk="0" hangingPunct="0"/>
            <a:r>
              <a:rPr lang="de-DE" sz="2000" b="1">
                <a:solidFill>
                  <a:schemeClr val="tx2"/>
                </a:solidFill>
              </a:rPr>
              <a:t>3rd meeting of Expert group 24th January 2014 in Ispra</a:t>
            </a:r>
          </a:p>
          <a:p>
            <a:pPr eaLnBrk="0" hangingPunct="0"/>
            <a:endParaRPr lang="de-DE" sz="2000" b="1">
              <a:solidFill>
                <a:schemeClr val="tx2"/>
              </a:solidFill>
            </a:endParaRPr>
          </a:p>
          <a:p>
            <a:pPr eaLnBrk="0" hangingPunct="0"/>
            <a:r>
              <a:rPr lang="de-DE" sz="2000" b="1">
                <a:solidFill>
                  <a:schemeClr val="tx2"/>
                </a:solidFill>
              </a:rPr>
              <a:t>Kraftfahrt-Bundesamt </a:t>
            </a:r>
          </a:p>
          <a:p>
            <a:pPr eaLnBrk="0" hangingPunct="0"/>
            <a:r>
              <a:rPr lang="de-DE" sz="2000" b="1">
                <a:solidFill>
                  <a:schemeClr val="tx2"/>
                </a:solidFill>
              </a:rPr>
              <a:t>Vehicle Technology Department  </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242" name="Rectangle 2"/>
          <p:cNvSpPr>
            <a:spLocks noChangeArrowheads="1"/>
          </p:cNvSpPr>
          <p:nvPr/>
        </p:nvSpPr>
        <p:spPr bwMode="auto">
          <a:xfrm>
            <a:off x="0" y="5462588"/>
            <a:ext cx="10693400" cy="0"/>
          </a:xfrm>
          <a:prstGeom prst="rect">
            <a:avLst/>
          </a:prstGeom>
          <a:noFill/>
          <a:ln w="9525">
            <a:noFill/>
            <a:miter lim="800000"/>
            <a:headEnd/>
            <a:tailEnd/>
          </a:ln>
          <a:effectLst/>
        </p:spPr>
        <p:txBody>
          <a:bodyPr wrap="none" lIns="99569" tIns="49785" rIns="99569" bIns="49785" anchor="ctr">
            <a:spAutoFit/>
          </a:bodyPr>
          <a:lstStyle/>
          <a:p>
            <a:pPr defTabSz="995363" eaLnBrk="0" hangingPunct="0"/>
            <a:endParaRPr lang="en-GB" sz="2600">
              <a:latin typeface="Times New Roman" pitchFamily="18" charset="0"/>
            </a:endParaRPr>
          </a:p>
        </p:txBody>
      </p:sp>
      <p:sp>
        <p:nvSpPr>
          <p:cNvPr id="138243" name="Text Box 3"/>
          <p:cNvSpPr txBox="1">
            <a:spLocks noChangeArrowheads="1"/>
          </p:cNvSpPr>
          <p:nvPr/>
        </p:nvSpPr>
        <p:spPr bwMode="auto">
          <a:xfrm>
            <a:off x="452438" y="1885950"/>
            <a:ext cx="10240962" cy="3309938"/>
          </a:xfrm>
          <a:prstGeom prst="rect">
            <a:avLst/>
          </a:prstGeom>
          <a:noFill/>
          <a:ln w="9525">
            <a:noFill/>
            <a:miter lim="800000"/>
            <a:headEnd/>
            <a:tailEnd/>
          </a:ln>
          <a:effectLst/>
        </p:spPr>
        <p:txBody>
          <a:bodyPr lIns="99569" tIns="49785" rIns="99569" bIns="49785">
            <a:spAutoFit/>
          </a:bodyPr>
          <a:lstStyle/>
          <a:p>
            <a:pPr marL="498475" indent="-498475" defTabSz="995363" eaLnBrk="0" hangingPunct="0">
              <a:spcBef>
                <a:spcPct val="50000"/>
              </a:spcBef>
              <a:buFont typeface="Webdings" pitchFamily="18" charset="2"/>
              <a:buNone/>
            </a:pPr>
            <a:endParaRPr lang="de-DE" sz="900">
              <a:sym typeface="Webdings" pitchFamily="18" charset="2"/>
            </a:endParaRPr>
          </a:p>
          <a:p>
            <a:pPr marL="498475" indent="-498475" defTabSz="995363" eaLnBrk="0" hangingPunct="0">
              <a:spcBef>
                <a:spcPct val="55000"/>
              </a:spcBef>
              <a:buClr>
                <a:srgbClr val="FF0000"/>
              </a:buClr>
              <a:buFont typeface="Wingdings" pitchFamily="2" charset="2"/>
              <a:buChar char="§"/>
            </a:pPr>
            <a:r>
              <a:rPr lang="de-DE" sz="2800"/>
              <a:t>There is a consensous about the Level 1 and 2 tests </a:t>
            </a:r>
          </a:p>
          <a:p>
            <a:pPr marL="498475" indent="-498475" defTabSz="995363" eaLnBrk="0" hangingPunct="0">
              <a:spcBef>
                <a:spcPct val="55000"/>
              </a:spcBef>
              <a:buClr>
                <a:srgbClr val="FF0000"/>
              </a:buClr>
              <a:buFont typeface="Wingdings" pitchFamily="2" charset="2"/>
              <a:buChar char="§"/>
            </a:pPr>
            <a:r>
              <a:rPr lang="de-DE" sz="2800"/>
              <a:t>KBA understands the nature of Level 3 tests as realistic</a:t>
            </a:r>
          </a:p>
          <a:p>
            <a:pPr marL="498475" indent="-498475" defTabSz="995363" eaLnBrk="0" hangingPunct="0">
              <a:spcBef>
                <a:spcPct val="55000"/>
              </a:spcBef>
              <a:buClr>
                <a:srgbClr val="FF0000"/>
              </a:buClr>
              <a:buFont typeface="Wingdings" pitchFamily="2" charset="2"/>
              <a:buChar char="§"/>
            </a:pPr>
            <a:r>
              <a:rPr lang="de-DE" sz="2800"/>
              <a:t>Use cases and relevant test parameters have a non neglegtible probability </a:t>
            </a:r>
          </a:p>
          <a:p>
            <a:pPr marL="498475" indent="-498475" defTabSz="995363" eaLnBrk="0" hangingPunct="0">
              <a:spcBef>
                <a:spcPct val="55000"/>
              </a:spcBef>
              <a:buClr>
                <a:srgbClr val="FF0000"/>
              </a:buClr>
              <a:buFont typeface="Wingdings" pitchFamily="2" charset="2"/>
              <a:buChar char="§"/>
            </a:pPr>
            <a:r>
              <a:rPr lang="de-DE" sz="2800"/>
              <a:t>Additional GIDAS analysis by Bast delivers evidence</a:t>
            </a:r>
            <a:endParaRPr lang="de-DE" sz="2800" b="1">
              <a:solidFill>
                <a:schemeClr val="accent2"/>
              </a:solidFill>
            </a:endParaRPr>
          </a:p>
        </p:txBody>
      </p:sp>
      <p:sp>
        <p:nvSpPr>
          <p:cNvPr id="138244" name="Text Box 4"/>
          <p:cNvSpPr txBox="1">
            <a:spLocks noChangeArrowheads="1"/>
          </p:cNvSpPr>
          <p:nvPr/>
        </p:nvSpPr>
        <p:spPr bwMode="auto">
          <a:xfrm>
            <a:off x="471488" y="1433513"/>
            <a:ext cx="9652000" cy="585787"/>
          </a:xfrm>
          <a:prstGeom prst="rect">
            <a:avLst/>
          </a:prstGeom>
          <a:noFill/>
          <a:ln w="28575">
            <a:noFill/>
            <a:miter lim="800000"/>
            <a:headEnd/>
            <a:tailEnd/>
          </a:ln>
          <a:effectLst/>
        </p:spPr>
        <p:txBody>
          <a:bodyPr lIns="99569" tIns="49785" rIns="99569" bIns="49785">
            <a:spAutoFit/>
          </a:bodyPr>
          <a:lstStyle/>
          <a:p>
            <a:pPr defTabSz="995363" eaLnBrk="0" hangingPunct="0">
              <a:spcBef>
                <a:spcPct val="50000"/>
              </a:spcBef>
              <a:buFont typeface="Webdings" pitchFamily="18" charset="2"/>
              <a:buNone/>
            </a:pPr>
            <a:r>
              <a:rPr lang="de-DE" sz="3200">
                <a:solidFill>
                  <a:srgbClr val="FF0000"/>
                </a:solidFill>
              </a:rPr>
              <a:t>Abstract of KBA understanding of major items</a:t>
            </a:r>
          </a:p>
        </p:txBody>
      </p:sp>
      <p:sp>
        <p:nvSpPr>
          <p:cNvPr id="138245" name="Text Box 5"/>
          <p:cNvSpPr txBox="1">
            <a:spLocks noChangeArrowheads="1"/>
          </p:cNvSpPr>
          <p:nvPr/>
        </p:nvSpPr>
        <p:spPr bwMode="auto">
          <a:xfrm>
            <a:off x="452438" y="6319838"/>
            <a:ext cx="10240962" cy="525462"/>
          </a:xfrm>
          <a:prstGeom prst="rect">
            <a:avLst/>
          </a:prstGeom>
          <a:noFill/>
          <a:ln w="9525">
            <a:noFill/>
            <a:miter lim="800000"/>
            <a:headEnd/>
            <a:tailEnd/>
          </a:ln>
          <a:effectLst/>
        </p:spPr>
        <p:txBody>
          <a:bodyPr lIns="99569" tIns="49785" rIns="99569" bIns="49785">
            <a:spAutoFit/>
          </a:bodyPr>
          <a:lstStyle/>
          <a:p>
            <a:pPr marL="498475" indent="-498475" defTabSz="995363" eaLnBrk="0" hangingPunct="0">
              <a:spcBef>
                <a:spcPct val="50000"/>
              </a:spcBef>
              <a:buFont typeface="Webdings" pitchFamily="18" charset="2"/>
              <a:buNone/>
            </a:pPr>
            <a:r>
              <a:rPr lang="de-DE" sz="2800"/>
              <a:t>Detailed comments to  be find in the word-doc statement! </a:t>
            </a:r>
            <a:endParaRPr lang="de-DE" sz="2800" b="1">
              <a:solidFill>
                <a:schemeClr val="accent2"/>
              </a:solidFill>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138243">
                                            <p:txEl>
                                              <p:pRg st="1" end="1"/>
                                            </p:txEl>
                                          </p:spTgt>
                                        </p:tgtEl>
                                        <p:attrNameLst>
                                          <p:attrName>style.visibility</p:attrName>
                                        </p:attrNameLst>
                                      </p:cBhvr>
                                      <p:to>
                                        <p:strVal val="visible"/>
                                      </p:to>
                                    </p:set>
                                    <p:animEffect transition="in" filter="blinds(horizontal)">
                                      <p:cBhvr>
                                        <p:cTn id="7" dur="500"/>
                                        <p:tgtEl>
                                          <p:spTgt spid="138243">
                                            <p:txEl>
                                              <p:pRg st="1" end="1"/>
                                            </p:txEl>
                                          </p:spTgt>
                                        </p:tgtEl>
                                      </p:cBhvr>
                                    </p:animEffect>
                                  </p:childTnLst>
                                  <p:subTnLst>
                                    <p:animClr clrSpc="rgb" dir="cw">
                                      <p:cBhvr override="childStyle">
                                        <p:cTn dur="1" fill="hold" display="0" masterRel="nextClick" afterEffect="1"/>
                                        <p:tgtEl>
                                          <p:spTgt spid="138243">
                                            <p:txEl>
                                              <p:pRg st="1" end="1"/>
                                            </p:txEl>
                                          </p:spTgt>
                                        </p:tgtEl>
                                        <p:attrNameLst>
                                          <p:attrName>ppt_c</p:attrName>
                                        </p:attrNameLst>
                                      </p:cBhvr>
                                      <p:to>
                                        <a:schemeClr val="hlink"/>
                                      </p:to>
                                    </p:animClr>
                                  </p:sub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138243">
                                            <p:txEl>
                                              <p:pRg st="2" end="2"/>
                                            </p:txEl>
                                          </p:spTgt>
                                        </p:tgtEl>
                                        <p:attrNameLst>
                                          <p:attrName>style.visibility</p:attrName>
                                        </p:attrNameLst>
                                      </p:cBhvr>
                                      <p:to>
                                        <p:strVal val="visible"/>
                                      </p:to>
                                    </p:set>
                                    <p:animEffect transition="in" filter="blinds(horizontal)">
                                      <p:cBhvr>
                                        <p:cTn id="12" dur="500"/>
                                        <p:tgtEl>
                                          <p:spTgt spid="138243">
                                            <p:txEl>
                                              <p:pRg st="2" end="2"/>
                                            </p:txEl>
                                          </p:spTgt>
                                        </p:tgtEl>
                                      </p:cBhvr>
                                    </p:animEffect>
                                  </p:childTnLst>
                                  <p:subTnLst>
                                    <p:animClr clrSpc="rgb" dir="cw">
                                      <p:cBhvr override="childStyle">
                                        <p:cTn dur="1" fill="hold" display="0" masterRel="nextClick" afterEffect="1"/>
                                        <p:tgtEl>
                                          <p:spTgt spid="138243">
                                            <p:txEl>
                                              <p:pRg st="2" end="2"/>
                                            </p:txEl>
                                          </p:spTgt>
                                        </p:tgtEl>
                                        <p:attrNameLst>
                                          <p:attrName>ppt_c</p:attrName>
                                        </p:attrNameLst>
                                      </p:cBhvr>
                                      <p:to>
                                        <a:schemeClr val="hlink"/>
                                      </p:to>
                                    </p:animClr>
                                  </p:sub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138243">
                                            <p:txEl>
                                              <p:pRg st="3" end="3"/>
                                            </p:txEl>
                                          </p:spTgt>
                                        </p:tgtEl>
                                        <p:attrNameLst>
                                          <p:attrName>style.visibility</p:attrName>
                                        </p:attrNameLst>
                                      </p:cBhvr>
                                      <p:to>
                                        <p:strVal val="visible"/>
                                      </p:to>
                                    </p:set>
                                    <p:animEffect transition="in" filter="blinds(horizontal)">
                                      <p:cBhvr>
                                        <p:cTn id="17" dur="500"/>
                                        <p:tgtEl>
                                          <p:spTgt spid="138243">
                                            <p:txEl>
                                              <p:pRg st="3" end="3"/>
                                            </p:txEl>
                                          </p:spTgt>
                                        </p:tgtEl>
                                      </p:cBhvr>
                                    </p:animEffect>
                                  </p:childTnLst>
                                  <p:subTnLst>
                                    <p:animClr clrSpc="rgb" dir="cw">
                                      <p:cBhvr override="childStyle">
                                        <p:cTn dur="1" fill="hold" display="0" masterRel="nextClick" afterEffect="1"/>
                                        <p:tgtEl>
                                          <p:spTgt spid="138243">
                                            <p:txEl>
                                              <p:pRg st="3" end="3"/>
                                            </p:txEl>
                                          </p:spTgt>
                                        </p:tgtEl>
                                        <p:attrNameLst>
                                          <p:attrName>ppt_c</p:attrName>
                                        </p:attrNameLst>
                                      </p:cBhvr>
                                      <p:to>
                                        <a:schemeClr val="hlink"/>
                                      </p:to>
                                    </p:animClr>
                                  </p:sub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138243">
                                            <p:txEl>
                                              <p:pRg st="4" end="4"/>
                                            </p:txEl>
                                          </p:spTgt>
                                        </p:tgtEl>
                                        <p:attrNameLst>
                                          <p:attrName>style.visibility</p:attrName>
                                        </p:attrNameLst>
                                      </p:cBhvr>
                                      <p:to>
                                        <p:strVal val="visible"/>
                                      </p:to>
                                    </p:set>
                                    <p:animEffect transition="in" filter="blinds(horizontal)">
                                      <p:cBhvr>
                                        <p:cTn id="22" dur="500"/>
                                        <p:tgtEl>
                                          <p:spTgt spid="138243">
                                            <p:txEl>
                                              <p:pRg st="4" end="4"/>
                                            </p:txEl>
                                          </p:spTgt>
                                        </p:tgtEl>
                                      </p:cBhvr>
                                    </p:animEffect>
                                  </p:childTnLst>
                                  <p:subTnLst>
                                    <p:animClr clrSpc="rgb" dir="cw">
                                      <p:cBhvr override="childStyle">
                                        <p:cTn dur="1" fill="hold" display="0" masterRel="nextClick" afterEffect="1"/>
                                        <p:tgtEl>
                                          <p:spTgt spid="138243">
                                            <p:txEl>
                                              <p:pRg st="4" end="4"/>
                                            </p:txEl>
                                          </p:spTgt>
                                        </p:tgtEl>
                                        <p:attrNameLst>
                                          <p:attrName>ppt_c</p:attrName>
                                        </p:attrNameLst>
                                      </p:cBhvr>
                                      <p:to>
                                        <a:schemeClr val="hlink"/>
                                      </p:to>
                                    </p:animClr>
                                  </p:subTnLst>
                                </p:cTn>
                              </p:par>
                            </p:childTnLst>
                          </p:cTn>
                        </p:par>
                      </p:childTnLst>
                    </p:cTn>
                  </p:par>
                  <p:par>
                    <p:cTn id="23" fill="hold">
                      <p:stCondLst>
                        <p:cond delay="indefinite"/>
                      </p:stCondLst>
                      <p:childTnLst>
                        <p:par>
                          <p:cTn id="24" fill="hold">
                            <p:stCondLst>
                              <p:cond delay="0"/>
                            </p:stCondLst>
                            <p:childTnLst>
                              <p:par>
                                <p:cTn id="25" presetID="3" presetClass="entr" presetSubtype="10" fill="hold" nodeType="clickEffect">
                                  <p:stCondLst>
                                    <p:cond delay="0"/>
                                  </p:stCondLst>
                                  <p:childTnLst>
                                    <p:set>
                                      <p:cBhvr>
                                        <p:cTn id="26" dur="1" fill="hold">
                                          <p:stCondLst>
                                            <p:cond delay="0"/>
                                          </p:stCondLst>
                                        </p:cTn>
                                        <p:tgtEl>
                                          <p:spTgt spid="138245">
                                            <p:txEl>
                                              <p:pRg st="0" end="0"/>
                                            </p:txEl>
                                          </p:spTgt>
                                        </p:tgtEl>
                                        <p:attrNameLst>
                                          <p:attrName>style.visibility</p:attrName>
                                        </p:attrNameLst>
                                      </p:cBhvr>
                                      <p:to>
                                        <p:strVal val="visible"/>
                                      </p:to>
                                    </p:set>
                                    <p:animEffect transition="in" filter="blinds(horizontal)">
                                      <p:cBhvr>
                                        <p:cTn id="27" dur="500"/>
                                        <p:tgtEl>
                                          <p:spTgt spid="138245">
                                            <p:txEl>
                                              <p:pRg st="0" end="0"/>
                                            </p:txEl>
                                          </p:spTgt>
                                        </p:tgtEl>
                                      </p:cBhvr>
                                    </p:animEffect>
                                  </p:childTnLst>
                                  <p:subTnLst>
                                    <p:animClr clrSpc="rgb" dir="cw">
                                      <p:cBhvr override="childStyle">
                                        <p:cTn dur="1" fill="hold" display="0" masterRel="nextClick" afterEffect="1"/>
                                        <p:tgtEl>
                                          <p:spTgt spid="138245">
                                            <p:txEl>
                                              <p:pRg st="0" end="0"/>
                                            </p:txEl>
                                          </p:spTgt>
                                        </p:tgtEl>
                                        <p:attrNameLst>
                                          <p:attrName>ppt_c</p:attrName>
                                        </p:attrNameLst>
                                      </p:cBhvr>
                                      <p:to>
                                        <a:schemeClr val="hlink"/>
                                      </p:to>
                                    </p:animClr>
                                  </p:sub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22" name="Rectangle 2"/>
          <p:cNvSpPr>
            <a:spLocks noChangeArrowheads="1"/>
          </p:cNvSpPr>
          <p:nvPr/>
        </p:nvSpPr>
        <p:spPr bwMode="auto">
          <a:xfrm>
            <a:off x="0" y="5462588"/>
            <a:ext cx="10693400" cy="0"/>
          </a:xfrm>
          <a:prstGeom prst="rect">
            <a:avLst/>
          </a:prstGeom>
          <a:noFill/>
          <a:ln w="9525">
            <a:noFill/>
            <a:miter lim="800000"/>
            <a:headEnd/>
            <a:tailEnd/>
          </a:ln>
          <a:effectLst/>
        </p:spPr>
        <p:txBody>
          <a:bodyPr wrap="none" lIns="99569" tIns="49785" rIns="99569" bIns="49785" anchor="ctr">
            <a:spAutoFit/>
          </a:bodyPr>
          <a:lstStyle/>
          <a:p>
            <a:pPr defTabSz="995363" eaLnBrk="0" hangingPunct="0"/>
            <a:endParaRPr lang="en-GB" sz="2600">
              <a:latin typeface="Times New Roman" pitchFamily="18" charset="0"/>
            </a:endParaRPr>
          </a:p>
        </p:txBody>
      </p:sp>
      <p:sp>
        <p:nvSpPr>
          <p:cNvPr id="133123" name="Text Box 3"/>
          <p:cNvSpPr txBox="1">
            <a:spLocks noChangeArrowheads="1"/>
          </p:cNvSpPr>
          <p:nvPr/>
        </p:nvSpPr>
        <p:spPr bwMode="auto">
          <a:xfrm>
            <a:off x="452438" y="1885950"/>
            <a:ext cx="10240962" cy="3929063"/>
          </a:xfrm>
          <a:prstGeom prst="rect">
            <a:avLst/>
          </a:prstGeom>
          <a:noFill/>
          <a:ln w="9525">
            <a:noFill/>
            <a:miter lim="800000"/>
            <a:headEnd/>
            <a:tailEnd/>
          </a:ln>
          <a:effectLst/>
        </p:spPr>
        <p:txBody>
          <a:bodyPr lIns="99569" tIns="49785" rIns="99569" bIns="49785">
            <a:spAutoFit/>
          </a:bodyPr>
          <a:lstStyle/>
          <a:p>
            <a:pPr marL="498475" indent="-498475" defTabSz="995363" eaLnBrk="0" hangingPunct="0">
              <a:spcBef>
                <a:spcPct val="50000"/>
              </a:spcBef>
              <a:buFont typeface="Webdings" pitchFamily="18" charset="2"/>
              <a:buNone/>
            </a:pPr>
            <a:endParaRPr lang="de-DE" sz="900">
              <a:sym typeface="Webdings" pitchFamily="18" charset="2"/>
            </a:endParaRPr>
          </a:p>
          <a:p>
            <a:pPr marL="498475" indent="-498475" defTabSz="995363" eaLnBrk="0" hangingPunct="0">
              <a:spcBef>
                <a:spcPct val="55000"/>
              </a:spcBef>
              <a:buClr>
                <a:srgbClr val="FF0000"/>
              </a:buClr>
              <a:buFont typeface="Wingdings" pitchFamily="2" charset="2"/>
              <a:buChar char="§"/>
            </a:pPr>
            <a:r>
              <a:rPr lang="de-DE" sz="2800"/>
              <a:t>The scope of the scientific support of JRC is not broad enough.</a:t>
            </a:r>
          </a:p>
          <a:p>
            <a:pPr marL="498475" indent="-498475" defTabSz="995363" eaLnBrk="0" hangingPunct="0">
              <a:spcBef>
                <a:spcPct val="55000"/>
              </a:spcBef>
              <a:buClr>
                <a:srgbClr val="FF0000"/>
              </a:buClr>
              <a:buFont typeface="Wingdings" pitchFamily="2" charset="2"/>
              <a:buChar char="§"/>
            </a:pPr>
            <a:r>
              <a:rPr lang="de-DE" sz="2800"/>
              <a:t>Non  clear understanding of the basic principles and occurence of an inflammation and</a:t>
            </a:r>
          </a:p>
          <a:p>
            <a:pPr marL="498475" indent="-498475" defTabSz="995363" eaLnBrk="0" hangingPunct="0">
              <a:spcBef>
                <a:spcPct val="55000"/>
              </a:spcBef>
              <a:buClr>
                <a:srgbClr val="FF0000"/>
              </a:buClr>
              <a:buFont typeface="Wingdings" pitchFamily="2" charset="2"/>
              <a:buChar char="§"/>
            </a:pPr>
            <a:r>
              <a:rPr lang="de-DE" sz="2800"/>
              <a:t>The formation and exposition of HF </a:t>
            </a:r>
            <a:br>
              <a:rPr lang="de-DE" sz="2800"/>
            </a:br>
            <a:r>
              <a:rPr lang="de-DE" sz="2800"/>
              <a:t/>
            </a:r>
            <a:br>
              <a:rPr lang="de-DE" sz="2800"/>
            </a:br>
            <a:r>
              <a:rPr lang="de-DE" sz="2800"/>
              <a:t>leads to the necessity of further tests and research</a:t>
            </a:r>
            <a:endParaRPr lang="de-DE" sz="2800" b="1">
              <a:solidFill>
                <a:schemeClr val="accent2"/>
              </a:solidFill>
            </a:endParaRPr>
          </a:p>
        </p:txBody>
      </p:sp>
      <p:sp>
        <p:nvSpPr>
          <p:cNvPr id="133124" name="Text Box 4"/>
          <p:cNvSpPr txBox="1">
            <a:spLocks noChangeArrowheads="1"/>
          </p:cNvSpPr>
          <p:nvPr/>
        </p:nvSpPr>
        <p:spPr bwMode="auto">
          <a:xfrm>
            <a:off x="471488" y="1433513"/>
            <a:ext cx="9652000" cy="585787"/>
          </a:xfrm>
          <a:prstGeom prst="rect">
            <a:avLst/>
          </a:prstGeom>
          <a:noFill/>
          <a:ln w="28575">
            <a:noFill/>
            <a:miter lim="800000"/>
            <a:headEnd/>
            <a:tailEnd/>
          </a:ln>
          <a:effectLst/>
        </p:spPr>
        <p:txBody>
          <a:bodyPr lIns="99569" tIns="49785" rIns="99569" bIns="49785">
            <a:spAutoFit/>
          </a:bodyPr>
          <a:lstStyle/>
          <a:p>
            <a:pPr defTabSz="995363" eaLnBrk="0" hangingPunct="0">
              <a:spcBef>
                <a:spcPct val="50000"/>
              </a:spcBef>
              <a:buFont typeface="Webdings" pitchFamily="18" charset="2"/>
              <a:buNone/>
            </a:pPr>
            <a:r>
              <a:rPr lang="de-DE" sz="3200">
                <a:solidFill>
                  <a:srgbClr val="FF0000"/>
                </a:solidFill>
              </a:rPr>
              <a:t>Abstract of KBA understanding of major items</a:t>
            </a:r>
          </a:p>
        </p:txBody>
      </p:sp>
      <p:sp>
        <p:nvSpPr>
          <p:cNvPr id="133128" name="Line 8"/>
          <p:cNvSpPr>
            <a:spLocks noChangeShapeType="1"/>
          </p:cNvSpPr>
          <p:nvPr/>
        </p:nvSpPr>
        <p:spPr bwMode="auto">
          <a:xfrm>
            <a:off x="177800" y="5592763"/>
            <a:ext cx="641350" cy="0"/>
          </a:xfrm>
          <a:prstGeom prst="line">
            <a:avLst/>
          </a:prstGeom>
          <a:noFill/>
          <a:ln w="38100">
            <a:solidFill>
              <a:schemeClr val="tx1"/>
            </a:solidFill>
            <a:round/>
            <a:headEnd/>
            <a:tailEnd type="triangle" w="med" len="med"/>
          </a:ln>
          <a:effectLst/>
        </p:spPr>
        <p:txBody>
          <a:bodyPr/>
          <a:lstStyle/>
          <a:p>
            <a:endParaRPr lang="de-DE"/>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133123">
                                            <p:txEl>
                                              <p:pRg st="1" end="1"/>
                                            </p:txEl>
                                          </p:spTgt>
                                        </p:tgtEl>
                                        <p:attrNameLst>
                                          <p:attrName>style.visibility</p:attrName>
                                        </p:attrNameLst>
                                      </p:cBhvr>
                                      <p:to>
                                        <p:strVal val="visible"/>
                                      </p:to>
                                    </p:set>
                                    <p:animEffect transition="in" filter="blinds(horizontal)">
                                      <p:cBhvr>
                                        <p:cTn id="7" dur="500"/>
                                        <p:tgtEl>
                                          <p:spTgt spid="133123">
                                            <p:txEl>
                                              <p:pRg st="1" end="1"/>
                                            </p:txEl>
                                          </p:spTgt>
                                        </p:tgtEl>
                                      </p:cBhvr>
                                    </p:animEffect>
                                  </p:childTnLst>
                                  <p:subTnLst>
                                    <p:animClr clrSpc="rgb" dir="cw">
                                      <p:cBhvr override="childStyle">
                                        <p:cTn dur="1" fill="hold" display="0" masterRel="nextClick" afterEffect="1"/>
                                        <p:tgtEl>
                                          <p:spTgt spid="133123">
                                            <p:txEl>
                                              <p:pRg st="1" end="1"/>
                                            </p:txEl>
                                          </p:spTgt>
                                        </p:tgtEl>
                                        <p:attrNameLst>
                                          <p:attrName>ppt_c</p:attrName>
                                        </p:attrNameLst>
                                      </p:cBhvr>
                                      <p:to>
                                        <a:schemeClr val="hlink"/>
                                      </p:to>
                                    </p:animClr>
                                  </p:sub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133123">
                                            <p:txEl>
                                              <p:pRg st="2" end="2"/>
                                            </p:txEl>
                                          </p:spTgt>
                                        </p:tgtEl>
                                        <p:attrNameLst>
                                          <p:attrName>style.visibility</p:attrName>
                                        </p:attrNameLst>
                                      </p:cBhvr>
                                      <p:to>
                                        <p:strVal val="visible"/>
                                      </p:to>
                                    </p:set>
                                    <p:animEffect transition="in" filter="blinds(horizontal)">
                                      <p:cBhvr>
                                        <p:cTn id="12" dur="500"/>
                                        <p:tgtEl>
                                          <p:spTgt spid="133123">
                                            <p:txEl>
                                              <p:pRg st="2" end="2"/>
                                            </p:txEl>
                                          </p:spTgt>
                                        </p:tgtEl>
                                      </p:cBhvr>
                                    </p:animEffect>
                                  </p:childTnLst>
                                  <p:subTnLst>
                                    <p:animClr clrSpc="rgb" dir="cw">
                                      <p:cBhvr override="childStyle">
                                        <p:cTn dur="1" fill="hold" display="0" masterRel="nextClick" afterEffect="1"/>
                                        <p:tgtEl>
                                          <p:spTgt spid="133123">
                                            <p:txEl>
                                              <p:pRg st="2" end="2"/>
                                            </p:txEl>
                                          </p:spTgt>
                                        </p:tgtEl>
                                        <p:attrNameLst>
                                          <p:attrName>ppt_c</p:attrName>
                                        </p:attrNameLst>
                                      </p:cBhvr>
                                      <p:to>
                                        <a:schemeClr val="hlink"/>
                                      </p:to>
                                    </p:animClr>
                                  </p:sub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133123">
                                            <p:txEl>
                                              <p:pRg st="3" end="3"/>
                                            </p:txEl>
                                          </p:spTgt>
                                        </p:tgtEl>
                                        <p:attrNameLst>
                                          <p:attrName>style.visibility</p:attrName>
                                        </p:attrNameLst>
                                      </p:cBhvr>
                                      <p:to>
                                        <p:strVal val="visible"/>
                                      </p:to>
                                    </p:set>
                                    <p:animEffect transition="in" filter="blinds(horizontal)">
                                      <p:cBhvr>
                                        <p:cTn id="17" dur="500"/>
                                        <p:tgtEl>
                                          <p:spTgt spid="133123">
                                            <p:txEl>
                                              <p:pRg st="3" end="3"/>
                                            </p:txEl>
                                          </p:spTgt>
                                        </p:tgtEl>
                                      </p:cBhvr>
                                    </p:animEffect>
                                  </p:childTnLst>
                                  <p:subTnLst>
                                    <p:animClr clrSpc="rgb" dir="cw">
                                      <p:cBhvr override="childStyle">
                                        <p:cTn dur="1" fill="hold" display="0" masterRel="nextClick" afterEffect="1"/>
                                        <p:tgtEl>
                                          <p:spTgt spid="133123">
                                            <p:txEl>
                                              <p:pRg st="3" end="3"/>
                                            </p:txEl>
                                          </p:spTgt>
                                        </p:tgtEl>
                                        <p:attrNameLst>
                                          <p:attrName>ppt_c</p:attrName>
                                        </p:attrNameLst>
                                      </p:cBhvr>
                                      <p:to>
                                        <a:schemeClr val="hlink"/>
                                      </p:to>
                                    </p:animClr>
                                  </p:sub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Rectangle 2"/>
          <p:cNvSpPr>
            <a:spLocks noChangeArrowheads="1"/>
          </p:cNvSpPr>
          <p:nvPr/>
        </p:nvSpPr>
        <p:spPr bwMode="auto">
          <a:xfrm>
            <a:off x="0" y="5462588"/>
            <a:ext cx="10693400" cy="0"/>
          </a:xfrm>
          <a:prstGeom prst="rect">
            <a:avLst/>
          </a:prstGeom>
          <a:noFill/>
          <a:ln w="9525">
            <a:noFill/>
            <a:miter lim="800000"/>
            <a:headEnd/>
            <a:tailEnd/>
          </a:ln>
          <a:effectLst/>
        </p:spPr>
        <p:txBody>
          <a:bodyPr wrap="none" lIns="99569" tIns="49785" rIns="99569" bIns="49785" anchor="ctr">
            <a:spAutoFit/>
          </a:bodyPr>
          <a:lstStyle/>
          <a:p>
            <a:pPr defTabSz="995363" eaLnBrk="0" hangingPunct="0"/>
            <a:endParaRPr lang="en-GB" sz="2600">
              <a:latin typeface="Times New Roman" pitchFamily="18" charset="0"/>
            </a:endParaRPr>
          </a:p>
        </p:txBody>
      </p:sp>
      <p:sp>
        <p:nvSpPr>
          <p:cNvPr id="102403" name="Text Box 3"/>
          <p:cNvSpPr txBox="1">
            <a:spLocks noChangeArrowheads="1"/>
          </p:cNvSpPr>
          <p:nvPr/>
        </p:nvSpPr>
        <p:spPr bwMode="auto">
          <a:xfrm>
            <a:off x="452438" y="2208213"/>
            <a:ext cx="10240962" cy="3309937"/>
          </a:xfrm>
          <a:prstGeom prst="rect">
            <a:avLst/>
          </a:prstGeom>
          <a:noFill/>
          <a:ln w="9525">
            <a:noFill/>
            <a:miter lim="800000"/>
            <a:headEnd/>
            <a:tailEnd/>
          </a:ln>
          <a:effectLst/>
        </p:spPr>
        <p:txBody>
          <a:bodyPr lIns="99569" tIns="49785" rIns="99569" bIns="49785">
            <a:spAutoFit/>
          </a:bodyPr>
          <a:lstStyle/>
          <a:p>
            <a:pPr marL="498475" indent="-498475" defTabSz="995363" eaLnBrk="0" hangingPunct="0">
              <a:spcBef>
                <a:spcPct val="50000"/>
              </a:spcBef>
              <a:buFont typeface="Webdings" pitchFamily="18" charset="2"/>
              <a:buNone/>
            </a:pPr>
            <a:endParaRPr lang="de-DE" sz="900">
              <a:sym typeface="Webdings" pitchFamily="18" charset="2"/>
            </a:endParaRPr>
          </a:p>
          <a:p>
            <a:pPr marL="498475" indent="-498475" defTabSz="995363" eaLnBrk="0" hangingPunct="0">
              <a:spcBef>
                <a:spcPct val="55000"/>
              </a:spcBef>
              <a:buClr>
                <a:srgbClr val="FF0000"/>
              </a:buClr>
              <a:buFont typeface="Wingdings" pitchFamily="2" charset="2"/>
              <a:buChar char="§"/>
            </a:pPr>
            <a:r>
              <a:rPr lang="pt-BR" sz="2800"/>
              <a:t>No minimum border temperature (700°C?)</a:t>
            </a:r>
            <a:endParaRPr lang="de-DE" sz="2800"/>
          </a:p>
          <a:p>
            <a:pPr marL="498475" indent="-498475" defTabSz="995363" eaLnBrk="0" hangingPunct="0">
              <a:spcBef>
                <a:spcPct val="55000"/>
              </a:spcBef>
              <a:buClr>
                <a:srgbClr val="FF0000"/>
              </a:buClr>
              <a:buFont typeface="Wingdings" pitchFamily="2" charset="2"/>
              <a:buChar char="§"/>
            </a:pPr>
            <a:r>
              <a:rPr lang="de-DE" sz="2800"/>
              <a:t>KBA Tests also show lower temp HF creation</a:t>
            </a:r>
          </a:p>
          <a:p>
            <a:pPr marL="498475" indent="-498475" defTabSz="995363" eaLnBrk="0" hangingPunct="0">
              <a:spcBef>
                <a:spcPct val="55000"/>
              </a:spcBef>
              <a:buClr>
                <a:srgbClr val="FF0000"/>
              </a:buClr>
              <a:buFont typeface="Wingdings" pitchFamily="2" charset="2"/>
              <a:buChar char="§"/>
            </a:pPr>
            <a:r>
              <a:rPr lang="de-DE" sz="2800"/>
              <a:t>Other manufacturer tests also provide evidence of lower temp inflammations</a:t>
            </a:r>
          </a:p>
          <a:p>
            <a:pPr marL="498475" indent="-498475" defTabSz="995363" eaLnBrk="0" hangingPunct="0">
              <a:spcBef>
                <a:spcPct val="55000"/>
              </a:spcBef>
              <a:buClr>
                <a:srgbClr val="FF0000"/>
              </a:buClr>
              <a:buFont typeface="Wingdings" pitchFamily="2" charset="2"/>
              <a:buChar char="§"/>
            </a:pPr>
            <a:r>
              <a:rPr lang="de-DE" sz="2800"/>
              <a:t>December 2012 – Tests by VDA</a:t>
            </a:r>
          </a:p>
        </p:txBody>
      </p:sp>
      <p:sp>
        <p:nvSpPr>
          <p:cNvPr id="102405" name="Text Box 5"/>
          <p:cNvSpPr txBox="1">
            <a:spLocks noChangeArrowheads="1"/>
          </p:cNvSpPr>
          <p:nvPr/>
        </p:nvSpPr>
        <p:spPr bwMode="auto">
          <a:xfrm>
            <a:off x="471488" y="1433513"/>
            <a:ext cx="9652000" cy="585787"/>
          </a:xfrm>
          <a:prstGeom prst="rect">
            <a:avLst/>
          </a:prstGeom>
          <a:noFill/>
          <a:ln w="28575">
            <a:noFill/>
            <a:miter lim="800000"/>
            <a:headEnd/>
            <a:tailEnd/>
          </a:ln>
          <a:effectLst/>
        </p:spPr>
        <p:txBody>
          <a:bodyPr lIns="99569" tIns="49785" rIns="99569" bIns="49785">
            <a:spAutoFit/>
          </a:bodyPr>
          <a:lstStyle/>
          <a:p>
            <a:pPr defTabSz="995363" eaLnBrk="0" hangingPunct="0">
              <a:spcBef>
                <a:spcPct val="50000"/>
              </a:spcBef>
              <a:buFont typeface="Webdings" pitchFamily="18" charset="2"/>
              <a:buNone/>
            </a:pPr>
            <a:r>
              <a:rPr lang="de-DE" sz="3200">
                <a:solidFill>
                  <a:srgbClr val="FF0000"/>
                </a:solidFill>
              </a:rPr>
              <a:t>Abstract of KBA understanding of major items</a:t>
            </a:r>
          </a:p>
        </p:txBody>
      </p:sp>
      <p:sp>
        <p:nvSpPr>
          <p:cNvPr id="102406" name="Text Box 6"/>
          <p:cNvSpPr txBox="1">
            <a:spLocks noChangeArrowheads="1"/>
          </p:cNvSpPr>
          <p:nvPr/>
        </p:nvSpPr>
        <p:spPr bwMode="auto">
          <a:xfrm>
            <a:off x="452438" y="6319838"/>
            <a:ext cx="10240962" cy="525462"/>
          </a:xfrm>
          <a:prstGeom prst="rect">
            <a:avLst/>
          </a:prstGeom>
          <a:noFill/>
          <a:ln w="9525">
            <a:noFill/>
            <a:miter lim="800000"/>
            <a:headEnd/>
            <a:tailEnd/>
          </a:ln>
          <a:effectLst/>
        </p:spPr>
        <p:txBody>
          <a:bodyPr lIns="99569" tIns="49785" rIns="99569" bIns="49785">
            <a:spAutoFit/>
          </a:bodyPr>
          <a:lstStyle/>
          <a:p>
            <a:pPr marL="498475" indent="-498475" defTabSz="995363" eaLnBrk="0" hangingPunct="0">
              <a:spcBef>
                <a:spcPct val="50000"/>
              </a:spcBef>
              <a:buFont typeface="Webdings" pitchFamily="18" charset="2"/>
              <a:buNone/>
            </a:pPr>
            <a:r>
              <a:rPr lang="de-DE" sz="2800"/>
              <a:t>Detailed comments to  be find in the word-doc statement! </a:t>
            </a:r>
            <a:endParaRPr lang="de-DE" sz="2800" b="1">
              <a:solidFill>
                <a:schemeClr val="accent2"/>
              </a:solidFill>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102403">
                                            <p:txEl>
                                              <p:pRg st="1" end="1"/>
                                            </p:txEl>
                                          </p:spTgt>
                                        </p:tgtEl>
                                        <p:attrNameLst>
                                          <p:attrName>style.visibility</p:attrName>
                                        </p:attrNameLst>
                                      </p:cBhvr>
                                      <p:to>
                                        <p:strVal val="visible"/>
                                      </p:to>
                                    </p:set>
                                    <p:animEffect transition="in" filter="blinds(horizontal)">
                                      <p:cBhvr>
                                        <p:cTn id="7" dur="500"/>
                                        <p:tgtEl>
                                          <p:spTgt spid="102403">
                                            <p:txEl>
                                              <p:pRg st="1" end="1"/>
                                            </p:txEl>
                                          </p:spTgt>
                                        </p:tgtEl>
                                      </p:cBhvr>
                                    </p:animEffect>
                                  </p:childTnLst>
                                  <p:subTnLst>
                                    <p:animClr clrSpc="rgb" dir="cw">
                                      <p:cBhvr override="childStyle">
                                        <p:cTn dur="1" fill="hold" display="0" masterRel="nextClick" afterEffect="1"/>
                                        <p:tgtEl>
                                          <p:spTgt spid="102403">
                                            <p:txEl>
                                              <p:pRg st="1" end="1"/>
                                            </p:txEl>
                                          </p:spTgt>
                                        </p:tgtEl>
                                        <p:attrNameLst>
                                          <p:attrName>ppt_c</p:attrName>
                                        </p:attrNameLst>
                                      </p:cBhvr>
                                      <p:to>
                                        <a:schemeClr val="hlink"/>
                                      </p:to>
                                    </p:animClr>
                                  </p:sub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102403">
                                            <p:txEl>
                                              <p:pRg st="2" end="2"/>
                                            </p:txEl>
                                          </p:spTgt>
                                        </p:tgtEl>
                                        <p:attrNameLst>
                                          <p:attrName>style.visibility</p:attrName>
                                        </p:attrNameLst>
                                      </p:cBhvr>
                                      <p:to>
                                        <p:strVal val="visible"/>
                                      </p:to>
                                    </p:set>
                                    <p:animEffect transition="in" filter="blinds(horizontal)">
                                      <p:cBhvr>
                                        <p:cTn id="12" dur="500"/>
                                        <p:tgtEl>
                                          <p:spTgt spid="102403">
                                            <p:txEl>
                                              <p:pRg st="2" end="2"/>
                                            </p:txEl>
                                          </p:spTgt>
                                        </p:tgtEl>
                                      </p:cBhvr>
                                    </p:animEffect>
                                  </p:childTnLst>
                                  <p:subTnLst>
                                    <p:animClr clrSpc="rgb" dir="cw">
                                      <p:cBhvr override="childStyle">
                                        <p:cTn dur="1" fill="hold" display="0" masterRel="nextClick" afterEffect="1"/>
                                        <p:tgtEl>
                                          <p:spTgt spid="102403">
                                            <p:txEl>
                                              <p:pRg st="2" end="2"/>
                                            </p:txEl>
                                          </p:spTgt>
                                        </p:tgtEl>
                                        <p:attrNameLst>
                                          <p:attrName>ppt_c</p:attrName>
                                        </p:attrNameLst>
                                      </p:cBhvr>
                                      <p:to>
                                        <a:schemeClr val="hlink"/>
                                      </p:to>
                                    </p:animClr>
                                  </p:sub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102403">
                                            <p:txEl>
                                              <p:pRg st="3" end="3"/>
                                            </p:txEl>
                                          </p:spTgt>
                                        </p:tgtEl>
                                        <p:attrNameLst>
                                          <p:attrName>style.visibility</p:attrName>
                                        </p:attrNameLst>
                                      </p:cBhvr>
                                      <p:to>
                                        <p:strVal val="visible"/>
                                      </p:to>
                                    </p:set>
                                    <p:animEffect transition="in" filter="blinds(horizontal)">
                                      <p:cBhvr>
                                        <p:cTn id="17" dur="500"/>
                                        <p:tgtEl>
                                          <p:spTgt spid="102403">
                                            <p:txEl>
                                              <p:pRg st="3" end="3"/>
                                            </p:txEl>
                                          </p:spTgt>
                                        </p:tgtEl>
                                      </p:cBhvr>
                                    </p:animEffect>
                                  </p:childTnLst>
                                  <p:subTnLst>
                                    <p:animClr clrSpc="rgb" dir="cw">
                                      <p:cBhvr override="childStyle">
                                        <p:cTn dur="1" fill="hold" display="0" masterRel="nextClick" afterEffect="1"/>
                                        <p:tgtEl>
                                          <p:spTgt spid="102403">
                                            <p:txEl>
                                              <p:pRg st="3" end="3"/>
                                            </p:txEl>
                                          </p:spTgt>
                                        </p:tgtEl>
                                        <p:attrNameLst>
                                          <p:attrName>ppt_c</p:attrName>
                                        </p:attrNameLst>
                                      </p:cBhvr>
                                      <p:to>
                                        <a:schemeClr val="hlink"/>
                                      </p:to>
                                    </p:animClr>
                                  </p:sub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102403">
                                            <p:txEl>
                                              <p:pRg st="4" end="4"/>
                                            </p:txEl>
                                          </p:spTgt>
                                        </p:tgtEl>
                                        <p:attrNameLst>
                                          <p:attrName>style.visibility</p:attrName>
                                        </p:attrNameLst>
                                      </p:cBhvr>
                                      <p:to>
                                        <p:strVal val="visible"/>
                                      </p:to>
                                    </p:set>
                                    <p:animEffect transition="in" filter="blinds(horizontal)">
                                      <p:cBhvr>
                                        <p:cTn id="22" dur="500"/>
                                        <p:tgtEl>
                                          <p:spTgt spid="102403">
                                            <p:txEl>
                                              <p:pRg st="4" end="4"/>
                                            </p:txEl>
                                          </p:spTgt>
                                        </p:tgtEl>
                                      </p:cBhvr>
                                    </p:animEffect>
                                  </p:childTnLst>
                                  <p:subTnLst>
                                    <p:animClr clrSpc="rgb" dir="cw">
                                      <p:cBhvr override="childStyle">
                                        <p:cTn dur="1" fill="hold" display="0" masterRel="nextClick" afterEffect="1"/>
                                        <p:tgtEl>
                                          <p:spTgt spid="102403">
                                            <p:txEl>
                                              <p:pRg st="4" end="4"/>
                                            </p:txEl>
                                          </p:spTgt>
                                        </p:tgtEl>
                                        <p:attrNameLst>
                                          <p:attrName>ppt_c</p:attrName>
                                        </p:attrNameLst>
                                      </p:cBhvr>
                                      <p:to>
                                        <a:schemeClr val="hlink"/>
                                      </p:to>
                                    </p:animClr>
                                  </p:subTnLst>
                                </p:cTn>
                              </p:par>
                            </p:childTnLst>
                          </p:cTn>
                        </p:par>
                      </p:childTnLst>
                    </p:cTn>
                  </p:par>
                  <p:par>
                    <p:cTn id="23" fill="hold">
                      <p:stCondLst>
                        <p:cond delay="indefinite"/>
                      </p:stCondLst>
                      <p:childTnLst>
                        <p:par>
                          <p:cTn id="24" fill="hold">
                            <p:stCondLst>
                              <p:cond delay="0"/>
                            </p:stCondLst>
                            <p:childTnLst>
                              <p:par>
                                <p:cTn id="25" presetID="3" presetClass="entr" presetSubtype="10" fill="hold" nodeType="clickEffect">
                                  <p:stCondLst>
                                    <p:cond delay="0"/>
                                  </p:stCondLst>
                                  <p:childTnLst>
                                    <p:set>
                                      <p:cBhvr>
                                        <p:cTn id="26" dur="1" fill="hold">
                                          <p:stCondLst>
                                            <p:cond delay="0"/>
                                          </p:stCondLst>
                                        </p:cTn>
                                        <p:tgtEl>
                                          <p:spTgt spid="102406">
                                            <p:txEl>
                                              <p:pRg st="0" end="0"/>
                                            </p:txEl>
                                          </p:spTgt>
                                        </p:tgtEl>
                                        <p:attrNameLst>
                                          <p:attrName>style.visibility</p:attrName>
                                        </p:attrNameLst>
                                      </p:cBhvr>
                                      <p:to>
                                        <p:strVal val="visible"/>
                                      </p:to>
                                    </p:set>
                                    <p:animEffect transition="in" filter="blinds(horizontal)">
                                      <p:cBhvr>
                                        <p:cTn id="27" dur="500"/>
                                        <p:tgtEl>
                                          <p:spTgt spid="102406">
                                            <p:txEl>
                                              <p:pRg st="0" end="0"/>
                                            </p:txEl>
                                          </p:spTgt>
                                        </p:tgtEl>
                                      </p:cBhvr>
                                    </p:animEffect>
                                  </p:childTnLst>
                                  <p:subTnLst>
                                    <p:animClr clrSpc="rgb" dir="cw">
                                      <p:cBhvr override="childStyle">
                                        <p:cTn dur="1" fill="hold" display="0" masterRel="nextClick" afterEffect="1"/>
                                        <p:tgtEl>
                                          <p:spTgt spid="102406">
                                            <p:txEl>
                                              <p:pRg st="0" end="0"/>
                                            </p:txEl>
                                          </p:spTgt>
                                        </p:tgtEl>
                                        <p:attrNameLst>
                                          <p:attrName>ppt_c</p:attrName>
                                        </p:attrNameLst>
                                      </p:cBhvr>
                                      <p:to>
                                        <a:schemeClr val="hlink"/>
                                      </p:to>
                                    </p:animClr>
                                  </p:sub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194" name="Rectangle 2"/>
          <p:cNvSpPr>
            <a:spLocks noChangeArrowheads="1"/>
          </p:cNvSpPr>
          <p:nvPr/>
        </p:nvSpPr>
        <p:spPr bwMode="auto">
          <a:xfrm>
            <a:off x="0" y="5462588"/>
            <a:ext cx="10693400" cy="0"/>
          </a:xfrm>
          <a:prstGeom prst="rect">
            <a:avLst/>
          </a:prstGeom>
          <a:noFill/>
          <a:ln w="9525">
            <a:noFill/>
            <a:miter lim="800000"/>
            <a:headEnd/>
            <a:tailEnd/>
          </a:ln>
          <a:effectLst/>
        </p:spPr>
        <p:txBody>
          <a:bodyPr wrap="none" lIns="99569" tIns="49785" rIns="99569" bIns="49785" anchor="ctr">
            <a:spAutoFit/>
          </a:bodyPr>
          <a:lstStyle/>
          <a:p>
            <a:pPr defTabSz="995363" eaLnBrk="0" hangingPunct="0"/>
            <a:endParaRPr lang="en-GB" sz="2600">
              <a:latin typeface="Times New Roman" pitchFamily="18" charset="0"/>
            </a:endParaRPr>
          </a:p>
        </p:txBody>
      </p:sp>
      <p:sp>
        <p:nvSpPr>
          <p:cNvPr id="136196" name="Text Box 4"/>
          <p:cNvSpPr txBox="1">
            <a:spLocks noChangeArrowheads="1"/>
          </p:cNvSpPr>
          <p:nvPr/>
        </p:nvSpPr>
        <p:spPr bwMode="auto">
          <a:xfrm>
            <a:off x="471488" y="1433513"/>
            <a:ext cx="9652000" cy="585787"/>
          </a:xfrm>
          <a:prstGeom prst="rect">
            <a:avLst/>
          </a:prstGeom>
          <a:noFill/>
          <a:ln w="28575">
            <a:noFill/>
            <a:miter lim="800000"/>
            <a:headEnd/>
            <a:tailEnd/>
          </a:ln>
          <a:effectLst/>
        </p:spPr>
        <p:txBody>
          <a:bodyPr lIns="99569" tIns="49785" rIns="99569" bIns="49785">
            <a:spAutoFit/>
          </a:bodyPr>
          <a:lstStyle/>
          <a:p>
            <a:pPr algn="ctr" defTabSz="995363" eaLnBrk="0" hangingPunct="0">
              <a:spcBef>
                <a:spcPct val="50000"/>
              </a:spcBef>
              <a:buFont typeface="Webdings" pitchFamily="18" charset="2"/>
              <a:buNone/>
            </a:pPr>
            <a:r>
              <a:rPr lang="de-DE" sz="3200">
                <a:solidFill>
                  <a:srgbClr val="FF0000"/>
                </a:solidFill>
              </a:rPr>
              <a:t>KBA statement to JRC draft report</a:t>
            </a:r>
          </a:p>
        </p:txBody>
      </p:sp>
      <p:pic>
        <p:nvPicPr>
          <p:cNvPr id="136198" name="Picture 6" descr="KBA_firstpage_comments"/>
          <p:cNvPicPr>
            <a:picLocks noChangeAspect="1" noChangeArrowheads="1"/>
          </p:cNvPicPr>
          <p:nvPr/>
        </p:nvPicPr>
        <p:blipFill>
          <a:blip r:embed="rId4" cstate="print"/>
          <a:srcRect/>
          <a:stretch>
            <a:fillRect/>
          </a:stretch>
        </p:blipFill>
        <p:spPr bwMode="auto">
          <a:xfrm>
            <a:off x="2293938" y="2106613"/>
            <a:ext cx="6010275" cy="4183062"/>
          </a:xfrm>
          <a:prstGeom prst="rect">
            <a:avLst/>
          </a:prstGeom>
          <a:noFill/>
        </p:spPr>
      </p:pic>
      <p:graphicFrame>
        <p:nvGraphicFramePr>
          <p:cNvPr id="136199" name="Object 7"/>
          <p:cNvGraphicFramePr>
            <a:graphicFrameLocks noChangeAspect="1"/>
          </p:cNvGraphicFramePr>
          <p:nvPr/>
        </p:nvGraphicFramePr>
        <p:xfrm>
          <a:off x="1219200" y="3860800"/>
          <a:ext cx="914400" cy="714375"/>
        </p:xfrm>
        <a:graphic>
          <a:graphicData uri="http://schemas.openxmlformats.org/presentationml/2006/ole">
            <p:oleObj spid="_x0000_s136199" name="Dokument" showAsIcon="1" r:id="rId5" imgW="914400" imgH="714240" progId="Word.Document.8">
              <p:embed/>
            </p:oleObj>
          </a:graphicData>
        </a:graphic>
      </p:graphicFrame>
    </p:spTree>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5" name="Text Box 3"/>
          <p:cNvSpPr txBox="1">
            <a:spLocks noChangeArrowheads="1"/>
          </p:cNvSpPr>
          <p:nvPr/>
        </p:nvSpPr>
        <p:spPr bwMode="auto">
          <a:xfrm>
            <a:off x="452438" y="2006600"/>
            <a:ext cx="10240962" cy="2882900"/>
          </a:xfrm>
          <a:prstGeom prst="rect">
            <a:avLst/>
          </a:prstGeom>
          <a:noFill/>
          <a:ln w="9525">
            <a:noFill/>
            <a:miter lim="800000"/>
            <a:headEnd/>
            <a:tailEnd/>
          </a:ln>
          <a:effectLst/>
        </p:spPr>
        <p:txBody>
          <a:bodyPr lIns="99569" tIns="49785" rIns="99569" bIns="49785">
            <a:spAutoFit/>
          </a:bodyPr>
          <a:lstStyle/>
          <a:p>
            <a:pPr marL="498475" indent="-498475" defTabSz="995363" eaLnBrk="0" hangingPunct="0">
              <a:spcBef>
                <a:spcPct val="50000"/>
              </a:spcBef>
              <a:buFont typeface="Webdings" pitchFamily="18" charset="2"/>
              <a:buNone/>
            </a:pPr>
            <a:endParaRPr lang="de-DE" sz="900">
              <a:sym typeface="Webdings" pitchFamily="18" charset="2"/>
            </a:endParaRPr>
          </a:p>
          <a:p>
            <a:pPr marL="498475" indent="-498475" defTabSz="995363" eaLnBrk="0" hangingPunct="0">
              <a:spcBef>
                <a:spcPct val="55000"/>
              </a:spcBef>
              <a:buClr>
                <a:srgbClr val="FF0000"/>
              </a:buClr>
              <a:buFont typeface="Wingdings" pitchFamily="2" charset="2"/>
              <a:buChar char="§"/>
            </a:pPr>
            <a:r>
              <a:rPr lang="de-DE" sz="2800"/>
              <a:t>New crash szenarios </a:t>
            </a:r>
          </a:p>
          <a:p>
            <a:pPr marL="498475" indent="-498475" defTabSz="995363" eaLnBrk="0" hangingPunct="0">
              <a:spcBef>
                <a:spcPct val="55000"/>
              </a:spcBef>
              <a:buClr>
                <a:srgbClr val="FF0000"/>
              </a:buClr>
              <a:buFont typeface="Wingdings" pitchFamily="2" charset="2"/>
              <a:buChar char="§"/>
            </a:pPr>
            <a:r>
              <a:rPr lang="de-DE" sz="2800"/>
              <a:t>Judgement and validation of Level 3 testing</a:t>
            </a:r>
          </a:p>
          <a:p>
            <a:pPr marL="498475" indent="-498475" defTabSz="995363" eaLnBrk="0" hangingPunct="0">
              <a:spcBef>
                <a:spcPct val="55000"/>
              </a:spcBef>
              <a:buClr>
                <a:srgbClr val="FF0000"/>
              </a:buClr>
              <a:buFont typeface="Wingdings" pitchFamily="2" charset="2"/>
              <a:buChar char="§"/>
            </a:pPr>
            <a:r>
              <a:rPr lang="de-DE" sz="2800"/>
              <a:t>Baffle plate scenario and </a:t>
            </a:r>
          </a:p>
          <a:p>
            <a:pPr marL="498475" indent="-498475" defTabSz="995363" eaLnBrk="0" hangingPunct="0">
              <a:spcBef>
                <a:spcPct val="55000"/>
              </a:spcBef>
              <a:buClr>
                <a:srgbClr val="FF0000"/>
              </a:buClr>
              <a:buFont typeface="Wingdings" pitchFamily="2" charset="2"/>
              <a:buChar char="§"/>
            </a:pPr>
            <a:r>
              <a:rPr lang="de-DE" sz="2800"/>
              <a:t>non leaking condenser</a:t>
            </a:r>
            <a:endParaRPr lang="de-DE" sz="2800" b="1">
              <a:solidFill>
                <a:schemeClr val="accent2"/>
              </a:solidFill>
            </a:endParaRPr>
          </a:p>
        </p:txBody>
      </p:sp>
      <p:sp>
        <p:nvSpPr>
          <p:cNvPr id="120836" name="Text Box 4"/>
          <p:cNvSpPr txBox="1">
            <a:spLocks noChangeArrowheads="1"/>
          </p:cNvSpPr>
          <p:nvPr/>
        </p:nvSpPr>
        <p:spPr bwMode="auto">
          <a:xfrm>
            <a:off x="471488" y="1433513"/>
            <a:ext cx="9652000" cy="585787"/>
          </a:xfrm>
          <a:prstGeom prst="rect">
            <a:avLst/>
          </a:prstGeom>
          <a:noFill/>
          <a:ln w="28575">
            <a:noFill/>
            <a:miter lim="800000"/>
            <a:headEnd/>
            <a:tailEnd/>
          </a:ln>
          <a:effectLst/>
        </p:spPr>
        <p:txBody>
          <a:bodyPr lIns="99569" tIns="49785" rIns="99569" bIns="49785">
            <a:spAutoFit/>
          </a:bodyPr>
          <a:lstStyle/>
          <a:p>
            <a:pPr defTabSz="995363" eaLnBrk="0" hangingPunct="0">
              <a:spcBef>
                <a:spcPct val="50000"/>
              </a:spcBef>
              <a:buFont typeface="Webdings" pitchFamily="18" charset="2"/>
              <a:buNone/>
            </a:pPr>
            <a:r>
              <a:rPr lang="de-DE" sz="3200">
                <a:solidFill>
                  <a:srgbClr val="FF0000"/>
                </a:solidFill>
              </a:rPr>
              <a:t>Extended GIDAS analysis </a:t>
            </a:r>
          </a:p>
        </p:txBody>
      </p:sp>
      <p:graphicFrame>
        <p:nvGraphicFramePr>
          <p:cNvPr id="120839" name="Object 7"/>
          <p:cNvGraphicFramePr>
            <a:graphicFrameLocks noChangeAspect="1"/>
          </p:cNvGraphicFramePr>
          <p:nvPr/>
        </p:nvGraphicFramePr>
        <p:xfrm>
          <a:off x="3940175" y="5429250"/>
          <a:ext cx="1385888" cy="1082675"/>
        </p:xfrm>
        <a:graphic>
          <a:graphicData uri="http://schemas.openxmlformats.org/presentationml/2006/ole">
            <p:oleObj spid="_x0000_s120839" name="Dokument" showAsIcon="1" r:id="rId4" imgW="914400" imgH="714240" progId="Word.Document.8">
              <p:embed/>
            </p:oleObj>
          </a:graphicData>
        </a:graphic>
      </p:graphicFrame>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120835">
                                            <p:txEl>
                                              <p:pRg st="1" end="1"/>
                                            </p:txEl>
                                          </p:spTgt>
                                        </p:tgtEl>
                                        <p:attrNameLst>
                                          <p:attrName>style.visibility</p:attrName>
                                        </p:attrNameLst>
                                      </p:cBhvr>
                                      <p:to>
                                        <p:strVal val="visible"/>
                                      </p:to>
                                    </p:set>
                                    <p:animEffect transition="in" filter="blinds(horizontal)">
                                      <p:cBhvr>
                                        <p:cTn id="7" dur="500"/>
                                        <p:tgtEl>
                                          <p:spTgt spid="120835">
                                            <p:txEl>
                                              <p:pRg st="1" end="1"/>
                                            </p:txEl>
                                          </p:spTgt>
                                        </p:tgtEl>
                                      </p:cBhvr>
                                    </p:animEffect>
                                  </p:childTnLst>
                                  <p:subTnLst>
                                    <p:animClr clrSpc="rgb" dir="cw">
                                      <p:cBhvr override="childStyle">
                                        <p:cTn dur="1" fill="hold" display="0" masterRel="nextClick" afterEffect="1"/>
                                        <p:tgtEl>
                                          <p:spTgt spid="120835">
                                            <p:txEl>
                                              <p:pRg st="1" end="1"/>
                                            </p:txEl>
                                          </p:spTgt>
                                        </p:tgtEl>
                                        <p:attrNameLst>
                                          <p:attrName>ppt_c</p:attrName>
                                        </p:attrNameLst>
                                      </p:cBhvr>
                                      <p:to>
                                        <a:schemeClr val="hlink"/>
                                      </p:to>
                                    </p:animClr>
                                  </p:sub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120835">
                                            <p:txEl>
                                              <p:pRg st="2" end="2"/>
                                            </p:txEl>
                                          </p:spTgt>
                                        </p:tgtEl>
                                        <p:attrNameLst>
                                          <p:attrName>style.visibility</p:attrName>
                                        </p:attrNameLst>
                                      </p:cBhvr>
                                      <p:to>
                                        <p:strVal val="visible"/>
                                      </p:to>
                                    </p:set>
                                    <p:animEffect transition="in" filter="blinds(horizontal)">
                                      <p:cBhvr>
                                        <p:cTn id="12" dur="500"/>
                                        <p:tgtEl>
                                          <p:spTgt spid="120835">
                                            <p:txEl>
                                              <p:pRg st="2" end="2"/>
                                            </p:txEl>
                                          </p:spTgt>
                                        </p:tgtEl>
                                      </p:cBhvr>
                                    </p:animEffect>
                                  </p:childTnLst>
                                  <p:subTnLst>
                                    <p:animClr clrSpc="rgb" dir="cw">
                                      <p:cBhvr override="childStyle">
                                        <p:cTn dur="1" fill="hold" display="0" masterRel="nextClick" afterEffect="1"/>
                                        <p:tgtEl>
                                          <p:spTgt spid="120835">
                                            <p:txEl>
                                              <p:pRg st="2" end="2"/>
                                            </p:txEl>
                                          </p:spTgt>
                                        </p:tgtEl>
                                        <p:attrNameLst>
                                          <p:attrName>ppt_c</p:attrName>
                                        </p:attrNameLst>
                                      </p:cBhvr>
                                      <p:to>
                                        <a:schemeClr val="hlink"/>
                                      </p:to>
                                    </p:animClr>
                                  </p:sub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120835">
                                            <p:txEl>
                                              <p:pRg st="3" end="3"/>
                                            </p:txEl>
                                          </p:spTgt>
                                        </p:tgtEl>
                                        <p:attrNameLst>
                                          <p:attrName>style.visibility</p:attrName>
                                        </p:attrNameLst>
                                      </p:cBhvr>
                                      <p:to>
                                        <p:strVal val="visible"/>
                                      </p:to>
                                    </p:set>
                                    <p:animEffect transition="in" filter="blinds(horizontal)">
                                      <p:cBhvr>
                                        <p:cTn id="17" dur="500"/>
                                        <p:tgtEl>
                                          <p:spTgt spid="120835">
                                            <p:txEl>
                                              <p:pRg st="3" end="3"/>
                                            </p:txEl>
                                          </p:spTgt>
                                        </p:tgtEl>
                                      </p:cBhvr>
                                    </p:animEffect>
                                  </p:childTnLst>
                                  <p:subTnLst>
                                    <p:animClr clrSpc="rgb" dir="cw">
                                      <p:cBhvr override="childStyle">
                                        <p:cTn dur="1" fill="hold" display="0" masterRel="nextClick" afterEffect="1"/>
                                        <p:tgtEl>
                                          <p:spTgt spid="120835">
                                            <p:txEl>
                                              <p:pRg st="3" end="3"/>
                                            </p:txEl>
                                          </p:spTgt>
                                        </p:tgtEl>
                                        <p:attrNameLst>
                                          <p:attrName>ppt_c</p:attrName>
                                        </p:attrNameLst>
                                      </p:cBhvr>
                                      <p:to>
                                        <a:schemeClr val="hlink"/>
                                      </p:to>
                                    </p:animClr>
                                  </p:sub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120835">
                                            <p:txEl>
                                              <p:pRg st="4" end="4"/>
                                            </p:txEl>
                                          </p:spTgt>
                                        </p:tgtEl>
                                        <p:attrNameLst>
                                          <p:attrName>style.visibility</p:attrName>
                                        </p:attrNameLst>
                                      </p:cBhvr>
                                      <p:to>
                                        <p:strVal val="visible"/>
                                      </p:to>
                                    </p:set>
                                    <p:animEffect transition="in" filter="blinds(horizontal)">
                                      <p:cBhvr>
                                        <p:cTn id="22" dur="500"/>
                                        <p:tgtEl>
                                          <p:spTgt spid="120835">
                                            <p:txEl>
                                              <p:pRg st="4" end="4"/>
                                            </p:txEl>
                                          </p:spTgt>
                                        </p:tgtEl>
                                      </p:cBhvr>
                                    </p:animEffect>
                                  </p:childTnLst>
                                  <p:subTnLst>
                                    <p:animClr clrSpc="rgb" dir="cw">
                                      <p:cBhvr override="childStyle">
                                        <p:cTn dur="1" fill="hold" display="0" masterRel="nextClick" afterEffect="1"/>
                                        <p:tgtEl>
                                          <p:spTgt spid="120835">
                                            <p:txEl>
                                              <p:pRg st="4" end="4"/>
                                            </p:txEl>
                                          </p:spTgt>
                                        </p:tgtEl>
                                        <p:attrNameLst>
                                          <p:attrName>ppt_c</p:attrName>
                                        </p:attrNameLst>
                                      </p:cBhvr>
                                      <p:to>
                                        <a:schemeClr val="hlink"/>
                                      </p:to>
                                    </p:animClr>
                                  </p:sub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0291" name="Text Box 3"/>
          <p:cNvSpPr txBox="1">
            <a:spLocks noChangeArrowheads="1"/>
          </p:cNvSpPr>
          <p:nvPr/>
        </p:nvSpPr>
        <p:spPr bwMode="auto">
          <a:xfrm>
            <a:off x="471488" y="1433513"/>
            <a:ext cx="9652000" cy="585787"/>
          </a:xfrm>
          <a:prstGeom prst="rect">
            <a:avLst/>
          </a:prstGeom>
          <a:noFill/>
          <a:ln w="28575">
            <a:noFill/>
            <a:miter lim="800000"/>
            <a:headEnd/>
            <a:tailEnd/>
          </a:ln>
          <a:effectLst/>
        </p:spPr>
        <p:txBody>
          <a:bodyPr lIns="99569" tIns="49785" rIns="99569" bIns="49785">
            <a:spAutoFit/>
          </a:bodyPr>
          <a:lstStyle/>
          <a:p>
            <a:pPr algn="ctr" defTabSz="995363" eaLnBrk="0" hangingPunct="0">
              <a:spcBef>
                <a:spcPct val="50000"/>
              </a:spcBef>
              <a:buFont typeface="Webdings" pitchFamily="18" charset="2"/>
              <a:buNone/>
            </a:pPr>
            <a:r>
              <a:rPr lang="de-DE" sz="3200">
                <a:solidFill>
                  <a:srgbClr val="FF0000"/>
                </a:solidFill>
              </a:rPr>
              <a:t>Extended GIDAS analysis real life pictures </a:t>
            </a:r>
          </a:p>
        </p:txBody>
      </p:sp>
      <p:pic>
        <p:nvPicPr>
          <p:cNvPr id="140293" name="Picture 5" descr="Stau_crash"/>
          <p:cNvPicPr>
            <a:picLocks noChangeAspect="1" noChangeArrowheads="1"/>
          </p:cNvPicPr>
          <p:nvPr/>
        </p:nvPicPr>
        <p:blipFill>
          <a:blip r:embed="rId3" cstate="print"/>
          <a:srcRect/>
          <a:stretch>
            <a:fillRect/>
          </a:stretch>
        </p:blipFill>
        <p:spPr bwMode="auto">
          <a:xfrm>
            <a:off x="1309688" y="3390900"/>
            <a:ext cx="3205162" cy="2206625"/>
          </a:xfrm>
          <a:prstGeom prst="rect">
            <a:avLst/>
          </a:prstGeom>
          <a:noFill/>
        </p:spPr>
      </p:pic>
      <p:sp>
        <p:nvSpPr>
          <p:cNvPr id="140294" name="Rectangle 6"/>
          <p:cNvSpPr>
            <a:spLocks noChangeArrowheads="1"/>
          </p:cNvSpPr>
          <p:nvPr/>
        </p:nvSpPr>
        <p:spPr bwMode="auto">
          <a:xfrm>
            <a:off x="1284288" y="2368550"/>
            <a:ext cx="3113087" cy="733425"/>
          </a:xfrm>
          <a:prstGeom prst="rect">
            <a:avLst/>
          </a:prstGeom>
          <a:noFill/>
          <a:ln w="9525">
            <a:noFill/>
            <a:miter lim="800000"/>
            <a:headEnd/>
            <a:tailEnd/>
          </a:ln>
          <a:effectLst/>
        </p:spPr>
        <p:txBody>
          <a:bodyPr>
            <a:spAutoFit/>
          </a:bodyPr>
          <a:lstStyle/>
          <a:p>
            <a:pPr defTabSz="1042988"/>
            <a:r>
              <a:rPr lang="de-DE"/>
              <a:t>Baffle plate scenario</a:t>
            </a:r>
            <a:br>
              <a:rPr lang="de-DE"/>
            </a:br>
            <a:r>
              <a:rPr lang="de-DE"/>
              <a:t>motorway multiple-crash </a:t>
            </a:r>
          </a:p>
        </p:txBody>
      </p:sp>
      <p:sp>
        <p:nvSpPr>
          <p:cNvPr id="140295" name="Rectangle 7"/>
          <p:cNvSpPr>
            <a:spLocks noChangeArrowheads="1"/>
          </p:cNvSpPr>
          <p:nvPr/>
        </p:nvSpPr>
        <p:spPr bwMode="auto">
          <a:xfrm>
            <a:off x="5297488" y="2368550"/>
            <a:ext cx="3279775" cy="733425"/>
          </a:xfrm>
          <a:prstGeom prst="rect">
            <a:avLst/>
          </a:prstGeom>
          <a:noFill/>
          <a:ln w="9525">
            <a:noFill/>
            <a:miter lim="800000"/>
            <a:headEnd/>
            <a:tailEnd/>
          </a:ln>
          <a:effectLst/>
        </p:spPr>
        <p:txBody>
          <a:bodyPr>
            <a:spAutoFit/>
          </a:bodyPr>
          <a:lstStyle/>
          <a:p>
            <a:pPr defTabSz="1042988"/>
            <a:r>
              <a:rPr lang="de-DE"/>
              <a:t>non leaking condenser</a:t>
            </a:r>
          </a:p>
          <a:p>
            <a:pPr defTabSz="1042988"/>
            <a:r>
              <a:rPr lang="de-DE"/>
              <a:t>Side / low overlap offset </a:t>
            </a:r>
          </a:p>
        </p:txBody>
      </p:sp>
      <p:pic>
        <p:nvPicPr>
          <p:cNvPr id="140296" name="Picture 8" descr="offset"/>
          <p:cNvPicPr>
            <a:picLocks noChangeAspect="1" noChangeArrowheads="1"/>
          </p:cNvPicPr>
          <p:nvPr/>
        </p:nvPicPr>
        <p:blipFill>
          <a:blip r:embed="rId4" cstate="print"/>
          <a:srcRect/>
          <a:stretch>
            <a:fillRect/>
          </a:stretch>
        </p:blipFill>
        <p:spPr bwMode="auto">
          <a:xfrm>
            <a:off x="5286375" y="3302000"/>
            <a:ext cx="3159125" cy="2257425"/>
          </a:xfrm>
          <a:prstGeom prst="rect">
            <a:avLst/>
          </a:prstGeom>
          <a:noFill/>
        </p:spPr>
      </p:pic>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7418" name="Rectangle 10"/>
          <p:cNvSpPr>
            <a:spLocks noChangeArrowheads="1"/>
          </p:cNvSpPr>
          <p:nvPr/>
        </p:nvSpPr>
        <p:spPr bwMode="auto">
          <a:xfrm>
            <a:off x="917575" y="3378200"/>
            <a:ext cx="8610600" cy="3098800"/>
          </a:xfrm>
          <a:prstGeom prst="rect">
            <a:avLst/>
          </a:prstGeom>
          <a:noFill/>
          <a:ln w="9525">
            <a:noFill/>
            <a:miter lim="800000"/>
            <a:headEnd/>
            <a:tailEnd/>
          </a:ln>
          <a:effectLst/>
        </p:spPr>
        <p:txBody>
          <a:bodyPr anchor="ctr">
            <a:spAutoFit/>
          </a:bodyPr>
          <a:lstStyle/>
          <a:p>
            <a:pPr>
              <a:spcAft>
                <a:spcPct val="50000"/>
              </a:spcAft>
              <a:tabLst>
                <a:tab pos="711200" algn="l"/>
              </a:tabLst>
            </a:pPr>
            <a:r>
              <a:rPr lang="de-DE" sz="1400" b="1">
                <a:solidFill>
                  <a:srgbClr val="000000"/>
                </a:solidFill>
                <a:ea typeface="Times New Roman" pitchFamily="18" charset="0"/>
                <a:cs typeface="Arial" charset="0"/>
              </a:rPr>
              <a:t>Impressum </a:t>
            </a:r>
            <a:endParaRPr lang="de-DE" sz="700">
              <a:ea typeface="Times New Roman" pitchFamily="18" charset="0"/>
              <a:cs typeface="Arial" charset="0"/>
            </a:endParaRPr>
          </a:p>
          <a:p>
            <a:pPr eaLnBrk="0" hangingPunct="0">
              <a:spcAft>
                <a:spcPct val="50000"/>
              </a:spcAft>
              <a:tabLst>
                <a:tab pos="711200" algn="l"/>
              </a:tabLst>
            </a:pPr>
            <a:r>
              <a:rPr lang="de-DE" sz="1000">
                <a:solidFill>
                  <a:srgbClr val="000000"/>
                </a:solidFill>
                <a:ea typeface="Times New Roman" pitchFamily="18" charset="0"/>
                <a:cs typeface="Arial" charset="0"/>
              </a:rPr>
              <a:t>Herausgeber:</a:t>
            </a:r>
            <a:r>
              <a:rPr lang="de-DE" sz="700">
                <a:ea typeface="Times New Roman" pitchFamily="18" charset="0"/>
                <a:cs typeface="Arial" charset="0"/>
              </a:rPr>
              <a:t/>
            </a:r>
            <a:br>
              <a:rPr lang="de-DE" sz="700">
                <a:ea typeface="Times New Roman" pitchFamily="18" charset="0"/>
                <a:cs typeface="Arial" charset="0"/>
              </a:rPr>
            </a:br>
            <a:r>
              <a:rPr lang="de-DE" sz="1000">
                <a:solidFill>
                  <a:srgbClr val="000000"/>
                </a:solidFill>
                <a:ea typeface="Times New Roman" pitchFamily="18" charset="0"/>
                <a:cs typeface="Arial" charset="0"/>
              </a:rPr>
              <a:t>Kraftfahrt-Bundesamt</a:t>
            </a:r>
            <a:r>
              <a:rPr lang="de-DE" sz="700">
                <a:ea typeface="Times New Roman" pitchFamily="18" charset="0"/>
                <a:cs typeface="Arial" charset="0"/>
              </a:rPr>
              <a:t/>
            </a:r>
            <a:br>
              <a:rPr lang="de-DE" sz="700">
                <a:ea typeface="Times New Roman" pitchFamily="18" charset="0"/>
                <a:cs typeface="Arial" charset="0"/>
              </a:rPr>
            </a:br>
            <a:r>
              <a:rPr lang="de-DE" sz="1000">
                <a:solidFill>
                  <a:srgbClr val="000000"/>
                </a:solidFill>
                <a:ea typeface="Times New Roman" pitchFamily="18" charset="0"/>
                <a:cs typeface="Arial" charset="0"/>
              </a:rPr>
              <a:t>24932 Flensburg</a:t>
            </a:r>
            <a:endParaRPr lang="de-DE" sz="700">
              <a:ea typeface="Times New Roman" pitchFamily="18" charset="0"/>
              <a:cs typeface="Arial" charset="0"/>
            </a:endParaRPr>
          </a:p>
          <a:p>
            <a:pPr eaLnBrk="0" hangingPunct="0">
              <a:spcAft>
                <a:spcPct val="50000"/>
              </a:spcAft>
              <a:tabLst>
                <a:tab pos="711200" algn="l"/>
              </a:tabLst>
            </a:pPr>
            <a:r>
              <a:rPr lang="de-DE" sz="1000">
                <a:solidFill>
                  <a:srgbClr val="000000"/>
                </a:solidFill>
                <a:ea typeface="Times New Roman" pitchFamily="18" charset="0"/>
                <a:cs typeface="Arial" charset="0"/>
              </a:rPr>
              <a:t>Internet:	www.kba.de</a:t>
            </a:r>
            <a:endParaRPr lang="de-DE" sz="700">
              <a:ea typeface="Times New Roman" pitchFamily="18" charset="0"/>
              <a:cs typeface="Arial" charset="0"/>
            </a:endParaRPr>
          </a:p>
          <a:p>
            <a:pPr eaLnBrk="0" hangingPunct="0">
              <a:spcAft>
                <a:spcPct val="50000"/>
              </a:spcAft>
              <a:tabLst>
                <a:tab pos="711200" algn="l"/>
              </a:tabLst>
            </a:pPr>
            <a:r>
              <a:rPr lang="de-DE" sz="1000">
                <a:solidFill>
                  <a:srgbClr val="000000"/>
                </a:solidFill>
                <a:ea typeface="Times New Roman" pitchFamily="18" charset="0"/>
                <a:cs typeface="Arial" charset="0"/>
              </a:rPr>
              <a:t>Fachliche Auskünfte und Beratung:</a:t>
            </a:r>
            <a:endParaRPr lang="de-DE" sz="700">
              <a:ea typeface="Times New Roman" pitchFamily="18" charset="0"/>
              <a:cs typeface="Arial" charset="0"/>
            </a:endParaRPr>
          </a:p>
          <a:p>
            <a:pPr eaLnBrk="0" hangingPunct="0">
              <a:spcAft>
                <a:spcPct val="50000"/>
              </a:spcAft>
              <a:tabLst>
                <a:tab pos="711200" algn="l"/>
              </a:tabLst>
            </a:pPr>
            <a:r>
              <a:rPr lang="de-DE" sz="1000">
                <a:solidFill>
                  <a:srgbClr val="000000"/>
                </a:solidFill>
                <a:ea typeface="Times New Roman" pitchFamily="18" charset="0"/>
                <a:cs typeface="Arial" charset="0"/>
              </a:rPr>
              <a:t>Telefon:	0461 316-0</a:t>
            </a:r>
            <a:r>
              <a:rPr lang="de-DE" sz="700">
                <a:ea typeface="Times New Roman" pitchFamily="18" charset="0"/>
                <a:cs typeface="Arial" charset="0"/>
              </a:rPr>
              <a:t/>
            </a:r>
            <a:br>
              <a:rPr lang="de-DE" sz="700">
                <a:ea typeface="Times New Roman" pitchFamily="18" charset="0"/>
                <a:cs typeface="Arial" charset="0"/>
              </a:rPr>
            </a:br>
            <a:r>
              <a:rPr lang="de-DE" sz="1000">
                <a:solidFill>
                  <a:srgbClr val="000000"/>
                </a:solidFill>
                <a:ea typeface="Times New Roman" pitchFamily="18" charset="0"/>
                <a:cs typeface="Arial" charset="0"/>
              </a:rPr>
              <a:t>Telefax:	0461 316-1650</a:t>
            </a:r>
            <a:r>
              <a:rPr lang="de-DE" sz="700">
                <a:ea typeface="Times New Roman" pitchFamily="18" charset="0"/>
                <a:cs typeface="Arial" charset="0"/>
              </a:rPr>
              <a:t/>
            </a:r>
            <a:br>
              <a:rPr lang="de-DE" sz="700">
                <a:ea typeface="Times New Roman" pitchFamily="18" charset="0"/>
                <a:cs typeface="Arial" charset="0"/>
              </a:rPr>
            </a:br>
            <a:r>
              <a:rPr lang="de-DE" sz="1000">
                <a:solidFill>
                  <a:srgbClr val="000000"/>
                </a:solidFill>
                <a:ea typeface="Times New Roman" pitchFamily="18" charset="0"/>
                <a:cs typeface="Arial" charset="0"/>
              </a:rPr>
              <a:t>E-Mail: 	kba@kba.de</a:t>
            </a:r>
            <a:endParaRPr lang="de-DE" sz="700">
              <a:ea typeface="Times New Roman" pitchFamily="18" charset="0"/>
              <a:cs typeface="Arial" charset="0"/>
            </a:endParaRPr>
          </a:p>
          <a:p>
            <a:pPr eaLnBrk="0" hangingPunct="0">
              <a:spcAft>
                <a:spcPct val="50000"/>
              </a:spcAft>
              <a:tabLst>
                <a:tab pos="711200" algn="l"/>
              </a:tabLst>
            </a:pPr>
            <a:r>
              <a:rPr lang="de-DE" sz="1000">
                <a:solidFill>
                  <a:srgbClr val="000000"/>
                </a:solidFill>
                <a:ea typeface="Times New Roman" pitchFamily="18" charset="0"/>
                <a:cs typeface="Arial" charset="0"/>
              </a:rPr>
              <a:t>Stand: 	November 2013</a:t>
            </a:r>
          </a:p>
          <a:p>
            <a:pPr eaLnBrk="0" hangingPunct="0">
              <a:spcAft>
                <a:spcPct val="50000"/>
              </a:spcAft>
              <a:tabLst>
                <a:tab pos="711200" algn="l"/>
              </a:tabLst>
            </a:pPr>
            <a:r>
              <a:rPr lang="de-DE" sz="1000">
                <a:solidFill>
                  <a:srgbClr val="000000"/>
                </a:solidFill>
                <a:ea typeface="Times New Roman" pitchFamily="18" charset="0"/>
                <a:cs typeface="Arial" charset="0"/>
              </a:rPr>
              <a:t>Druck:	Druckzentrum KBA</a:t>
            </a:r>
            <a:endParaRPr lang="de-DE" sz="700">
              <a:ea typeface="Times New Roman" pitchFamily="18" charset="0"/>
              <a:cs typeface="Arial" charset="0"/>
            </a:endParaRPr>
          </a:p>
          <a:p>
            <a:pPr eaLnBrk="0" hangingPunct="0">
              <a:spcAft>
                <a:spcPct val="50000"/>
              </a:spcAft>
              <a:tabLst>
                <a:tab pos="711200" algn="l"/>
              </a:tabLst>
            </a:pPr>
            <a:r>
              <a:rPr lang="de-DE" sz="1000">
                <a:solidFill>
                  <a:srgbClr val="000000"/>
                </a:solidFill>
                <a:ea typeface="Times New Roman" pitchFamily="18" charset="0"/>
                <a:cs typeface="Arial" charset="0"/>
              </a:rPr>
              <a:t>Bildquelle: 	xxxxx</a:t>
            </a:r>
            <a:endParaRPr lang="de-DE" sz="700">
              <a:ea typeface="Times New Roman" pitchFamily="18" charset="0"/>
              <a:cs typeface="Arial" charset="0"/>
            </a:endParaRPr>
          </a:p>
          <a:p>
            <a:pPr eaLnBrk="0" hangingPunct="0">
              <a:spcAft>
                <a:spcPct val="50000"/>
              </a:spcAft>
              <a:tabLst>
                <a:tab pos="711200" algn="l"/>
              </a:tabLst>
            </a:pPr>
            <a:r>
              <a:rPr lang="de-DE" sz="900">
                <a:solidFill>
                  <a:srgbClr val="000000"/>
                </a:solidFill>
                <a:ea typeface="Times New Roman" pitchFamily="18" charset="0"/>
                <a:cs typeface="Arial" charset="0"/>
              </a:rPr>
              <a:t>Alle Rechte vorbehalten. Die Vervielfältigung und Verbreitung dieser Veröffentlichung, auch auszugsweise und in digitaler Form, ist nur mit Quellenangabe gestattet. Dies gilt auch, wenn Inhalte dieser Veröffentlichung weiterverbreitet werden, die nur mittelbar erlangt wurden.</a:t>
            </a:r>
            <a:endParaRPr lang="de-DE" sz="700">
              <a:ea typeface="Times New Roman" pitchFamily="18" charset="0"/>
              <a:cs typeface="Arial" charset="0"/>
            </a:endParaRPr>
          </a:p>
          <a:p>
            <a:pPr eaLnBrk="0" hangingPunct="0">
              <a:spcAft>
                <a:spcPct val="50000"/>
              </a:spcAft>
              <a:tabLst>
                <a:tab pos="711200" algn="l"/>
              </a:tabLst>
            </a:pPr>
            <a:r>
              <a:rPr lang="de-DE" sz="900">
                <a:solidFill>
                  <a:srgbClr val="000000"/>
                </a:solidFill>
                <a:ea typeface="Times New Roman" pitchFamily="18" charset="0"/>
                <a:cs typeface="Arial" charset="0"/>
              </a:rPr>
              <a:t>© Kraftfahrt-Bundesamt, Flensburg</a:t>
            </a:r>
            <a:endParaRPr lang="de-DE" sz="1800">
              <a:ea typeface="Times New Roman" pitchFamily="18" charset="0"/>
              <a:cs typeface="Arial" charset="0"/>
            </a:endParaRPr>
          </a:p>
        </p:txBody>
      </p:sp>
      <p:grpSp>
        <p:nvGrpSpPr>
          <p:cNvPr id="17412" name="Group 4"/>
          <p:cNvGrpSpPr>
            <a:grpSpLocks/>
          </p:cNvGrpSpPr>
          <p:nvPr/>
        </p:nvGrpSpPr>
        <p:grpSpPr bwMode="auto">
          <a:xfrm>
            <a:off x="1022350" y="6696075"/>
            <a:ext cx="647700" cy="90488"/>
            <a:chOff x="1974" y="10282"/>
            <a:chExt cx="1020" cy="143"/>
          </a:xfrm>
        </p:grpSpPr>
        <p:sp>
          <p:nvSpPr>
            <p:cNvPr id="17417" name="Oval 9"/>
            <p:cNvSpPr>
              <a:spLocks noChangeArrowheads="1"/>
            </p:cNvSpPr>
            <p:nvPr/>
          </p:nvSpPr>
          <p:spPr bwMode="auto">
            <a:xfrm>
              <a:off x="1974" y="10282"/>
              <a:ext cx="150" cy="143"/>
            </a:xfrm>
            <a:prstGeom prst="ellipse">
              <a:avLst/>
            </a:prstGeom>
            <a:solidFill>
              <a:srgbClr val="800000">
                <a:alpha val="50000"/>
              </a:srgbClr>
            </a:solidFill>
            <a:ln w="9525">
              <a:noFill/>
              <a:round/>
              <a:headEnd/>
              <a:tailEnd/>
            </a:ln>
          </p:spPr>
          <p:txBody>
            <a:bodyPr/>
            <a:lstStyle/>
            <a:p>
              <a:endParaRPr lang="de-DE"/>
            </a:p>
          </p:txBody>
        </p:sp>
        <p:sp>
          <p:nvSpPr>
            <p:cNvPr id="17416" name="Oval 8"/>
            <p:cNvSpPr>
              <a:spLocks noChangeArrowheads="1"/>
            </p:cNvSpPr>
            <p:nvPr/>
          </p:nvSpPr>
          <p:spPr bwMode="auto">
            <a:xfrm>
              <a:off x="2191" y="10282"/>
              <a:ext cx="150" cy="143"/>
            </a:xfrm>
            <a:prstGeom prst="ellipse">
              <a:avLst/>
            </a:prstGeom>
            <a:solidFill>
              <a:srgbClr val="4D7510">
                <a:alpha val="50000"/>
              </a:srgbClr>
            </a:solidFill>
            <a:ln w="9525">
              <a:noFill/>
              <a:round/>
              <a:headEnd/>
              <a:tailEnd/>
            </a:ln>
          </p:spPr>
          <p:txBody>
            <a:bodyPr/>
            <a:lstStyle/>
            <a:p>
              <a:endParaRPr lang="de-DE"/>
            </a:p>
          </p:txBody>
        </p:sp>
        <p:sp>
          <p:nvSpPr>
            <p:cNvPr id="17415" name="Oval 7"/>
            <p:cNvSpPr>
              <a:spLocks noChangeArrowheads="1"/>
            </p:cNvSpPr>
            <p:nvPr/>
          </p:nvSpPr>
          <p:spPr bwMode="auto">
            <a:xfrm>
              <a:off x="2409" y="10282"/>
              <a:ext cx="150" cy="143"/>
            </a:xfrm>
            <a:prstGeom prst="ellipse">
              <a:avLst/>
            </a:prstGeom>
            <a:solidFill>
              <a:srgbClr val="FFCC00">
                <a:alpha val="50000"/>
              </a:srgbClr>
            </a:solidFill>
            <a:ln w="9525">
              <a:noFill/>
              <a:round/>
              <a:headEnd/>
              <a:tailEnd/>
            </a:ln>
          </p:spPr>
          <p:txBody>
            <a:bodyPr/>
            <a:lstStyle/>
            <a:p>
              <a:endParaRPr lang="de-DE"/>
            </a:p>
          </p:txBody>
        </p:sp>
        <p:sp>
          <p:nvSpPr>
            <p:cNvPr id="17414" name="Oval 6"/>
            <p:cNvSpPr>
              <a:spLocks noChangeArrowheads="1"/>
            </p:cNvSpPr>
            <p:nvPr/>
          </p:nvSpPr>
          <p:spPr bwMode="auto">
            <a:xfrm>
              <a:off x="2626" y="10282"/>
              <a:ext cx="150" cy="143"/>
            </a:xfrm>
            <a:prstGeom prst="ellipse">
              <a:avLst/>
            </a:prstGeom>
            <a:solidFill>
              <a:srgbClr val="FF6600">
                <a:alpha val="50000"/>
              </a:srgbClr>
            </a:solidFill>
            <a:ln w="9525">
              <a:noFill/>
              <a:round/>
              <a:headEnd/>
              <a:tailEnd/>
            </a:ln>
          </p:spPr>
          <p:txBody>
            <a:bodyPr/>
            <a:lstStyle/>
            <a:p>
              <a:endParaRPr lang="de-DE"/>
            </a:p>
          </p:txBody>
        </p:sp>
        <p:sp>
          <p:nvSpPr>
            <p:cNvPr id="17413" name="Oval 5"/>
            <p:cNvSpPr>
              <a:spLocks noChangeArrowheads="1"/>
            </p:cNvSpPr>
            <p:nvPr/>
          </p:nvSpPr>
          <p:spPr bwMode="auto">
            <a:xfrm>
              <a:off x="2844" y="10282"/>
              <a:ext cx="150" cy="143"/>
            </a:xfrm>
            <a:prstGeom prst="ellipse">
              <a:avLst/>
            </a:prstGeom>
            <a:solidFill>
              <a:srgbClr val="384788">
                <a:alpha val="50000"/>
              </a:srgbClr>
            </a:solidFill>
            <a:ln w="9525">
              <a:noFill/>
              <a:round/>
              <a:headEnd/>
              <a:tailEnd/>
            </a:ln>
          </p:spPr>
          <p:txBody>
            <a:bodyPr/>
            <a:lstStyle/>
            <a:p>
              <a:endParaRPr lang="de-DE"/>
            </a:p>
          </p:txBody>
        </p:sp>
      </p:grpSp>
      <p:sp>
        <p:nvSpPr>
          <p:cNvPr id="17419" name="Rectangle 11"/>
          <p:cNvSpPr>
            <a:spLocks noChangeArrowheads="1"/>
          </p:cNvSpPr>
          <p:nvPr/>
        </p:nvSpPr>
        <p:spPr bwMode="auto">
          <a:xfrm>
            <a:off x="1874838" y="6637338"/>
            <a:ext cx="2813050" cy="168275"/>
          </a:xfrm>
          <a:prstGeom prst="rect">
            <a:avLst/>
          </a:prstGeom>
          <a:noFill/>
          <a:ln w="9525">
            <a:noFill/>
            <a:miter lim="800000"/>
            <a:headEnd/>
            <a:tailEnd/>
          </a:ln>
          <a:effectLst/>
        </p:spPr>
        <p:txBody>
          <a:bodyPr wrap="none" lIns="0" tIns="0" rIns="0" bIns="0" anchor="ctr">
            <a:spAutoFit/>
          </a:bodyPr>
          <a:lstStyle/>
          <a:p>
            <a:r>
              <a:rPr lang="de-DE" sz="1100" b="1">
                <a:solidFill>
                  <a:srgbClr val="999999"/>
                </a:solidFill>
                <a:cs typeface="Times New Roman" pitchFamily="18" charset="0"/>
              </a:rPr>
              <a:t>KBA - Wir punkten mit Verkehrssicherheit </a:t>
            </a:r>
            <a:endParaRPr lang="de-DE" sz="180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Powerpoint_Fahrzeugtechnik">
  <a:themeElements>
    <a:clrScheme name="Powerpoint_Fahrzeugtechnik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Powerpoint_Fahrzeugtechnik">
      <a:majorFont>
        <a:latin typeface="Arial"/>
        <a:ea typeface=""/>
        <a:cs typeface=""/>
      </a:majorFont>
      <a:minorFont>
        <a:latin typeface="Arial"/>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1042988" rtl="0" eaLnBrk="1" fontAlgn="base" latinLnBrk="0" hangingPunct="1">
          <a:lnSpc>
            <a:spcPct val="100000"/>
          </a:lnSpc>
          <a:spcBef>
            <a:spcPct val="0"/>
          </a:spcBef>
          <a:spcAft>
            <a:spcPct val="0"/>
          </a:spcAft>
          <a:buClrTx/>
          <a:buSzTx/>
          <a:buFontTx/>
          <a:buNone/>
          <a:tabLst/>
          <a:defRPr kumimoji="0" lang="de-DE" sz="21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1042988" rtl="0" eaLnBrk="1" fontAlgn="base" latinLnBrk="0" hangingPunct="1">
          <a:lnSpc>
            <a:spcPct val="100000"/>
          </a:lnSpc>
          <a:spcBef>
            <a:spcPct val="0"/>
          </a:spcBef>
          <a:spcAft>
            <a:spcPct val="0"/>
          </a:spcAft>
          <a:buClrTx/>
          <a:buSzTx/>
          <a:buFontTx/>
          <a:buNone/>
          <a:tabLst/>
          <a:defRPr kumimoji="0" lang="de-DE" sz="2100" b="0" i="0" u="none" strike="noStrike" cap="none" normalizeH="0" baseline="0" smtClean="0">
            <a:ln>
              <a:noFill/>
            </a:ln>
            <a:solidFill>
              <a:schemeClr val="tx1"/>
            </a:solidFill>
            <a:effectLst/>
            <a:latin typeface="Arial" charset="0"/>
          </a:defRPr>
        </a:defPPr>
      </a:lstStyle>
    </a:lnDef>
  </a:objectDefaults>
  <a:extraClrSchemeLst>
    <a:extraClrScheme>
      <a:clrScheme name="Powerpoint_Fahrzeugtechnik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Powerpoint_Fahrzeugtechnik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Powerpoint_Fahrzeugtechnik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Powerpoint_Fahrzeugtechnik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Powerpoint_Fahrzeugtechnik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Powerpoint_Fahrzeugtechnik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Powerpoint_Fahrzeugtechnik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Powerpoint_Fahrzeugtechnik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Powerpoint_Fahrzeugtechnik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Powerpoint_Fahrzeugtechnik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Powerpoint_Fahrzeugtechnik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Powerpoint_Fahrzeugtechnik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Larissa-Design">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Design">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Powerpoint_Fahrzeugtechnik</Template>
  <TotalTime>0</TotalTime>
  <Words>222</Words>
  <Application>Microsoft Office PowerPoint</Application>
  <PresentationFormat>Benutzerdefiniert</PresentationFormat>
  <Paragraphs>53</Paragraphs>
  <Slides>8</Slides>
  <Notes>6</Notes>
  <HiddenSlides>0</HiddenSlides>
  <MMClips>0</MMClips>
  <ScaleCrop>false</ScaleCrop>
  <HeadingPairs>
    <vt:vector size="8" baseType="variant">
      <vt:variant>
        <vt:lpstr>Verwendete Schriftarten</vt:lpstr>
      </vt:variant>
      <vt:variant>
        <vt:i4>4</vt:i4>
      </vt:variant>
      <vt:variant>
        <vt:lpstr>Design</vt:lpstr>
      </vt:variant>
      <vt:variant>
        <vt:i4>1</vt:i4>
      </vt:variant>
      <vt:variant>
        <vt:lpstr>Eingebettete OLE-Server</vt:lpstr>
      </vt:variant>
      <vt:variant>
        <vt:i4>1</vt:i4>
      </vt:variant>
      <vt:variant>
        <vt:lpstr>Folientitel</vt:lpstr>
      </vt:variant>
      <vt:variant>
        <vt:i4>8</vt:i4>
      </vt:variant>
    </vt:vector>
  </HeadingPairs>
  <TitlesOfParts>
    <vt:vector size="14" baseType="lpstr">
      <vt:lpstr>Arial</vt:lpstr>
      <vt:lpstr>Times New Roman</vt:lpstr>
      <vt:lpstr>Webdings</vt:lpstr>
      <vt:lpstr>Wingdings</vt:lpstr>
      <vt:lpstr>Powerpoint_Fahrzeugtechnik</vt:lpstr>
      <vt:lpstr>Microsoft Word-Dokument</vt:lpstr>
      <vt:lpstr>Folie 1</vt:lpstr>
      <vt:lpstr>Folie 2</vt:lpstr>
      <vt:lpstr>Folie 3</vt:lpstr>
      <vt:lpstr>Folie 4</vt:lpstr>
      <vt:lpstr>Folie 5</vt:lpstr>
      <vt:lpstr>Folie 6</vt:lpstr>
      <vt:lpstr>Folie 7</vt:lpstr>
      <vt:lpstr>Folie 8</vt:lpstr>
    </vt:vector>
  </TitlesOfParts>
  <Company>Kraftfahrt-Bundesamt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Folie 1</dc:title>
  <dc:creator>amiese02</dc:creator>
  <cp:lastModifiedBy>Jan Dobberstein</cp:lastModifiedBy>
  <cp:revision>115</cp:revision>
  <dcterms:created xsi:type="dcterms:W3CDTF">2013-10-23T11:47:29Z</dcterms:created>
  <dcterms:modified xsi:type="dcterms:W3CDTF">2014-02-10T13:43:34Z</dcterms:modified>
</cp:coreProperties>
</file>