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457" r:id="rId5"/>
    <p:sldId id="453" r:id="rId6"/>
    <p:sldId id="454" r:id="rId7"/>
    <p:sldId id="448" r:id="rId8"/>
    <p:sldId id="417" r:id="rId9"/>
    <p:sldId id="456" r:id="rId10"/>
    <p:sldId id="450" r:id="rId11"/>
    <p:sldId id="451" r:id="rId12"/>
    <p:sldId id="452" r:id="rId13"/>
  </p:sldIdLst>
  <p:sldSz cx="9144000" cy="6858000" type="screen4x3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6600"/>
    <a:srgbClr val="FF9900"/>
    <a:srgbClr val="FFCC00"/>
    <a:srgbClr val="FF3300"/>
    <a:srgbClr val="CC6600"/>
    <a:srgbClr val="CCCCFF"/>
    <a:srgbClr val="CCFFCC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6" autoAdjust="0"/>
    <p:restoredTop sz="92950" autoAdjust="0"/>
  </p:normalViewPr>
  <p:slideViewPr>
    <p:cSldViewPr showGuides="1">
      <p:cViewPr varScale="1">
        <p:scale>
          <a:sx n="123" d="100"/>
          <a:sy n="123" d="100"/>
        </p:scale>
        <p:origin x="12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37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6E4D6-EBF5-45E8-BE7B-4C7841A41F64}" type="doc">
      <dgm:prSet loTypeId="urn:microsoft.com/office/officeart/2005/8/layout/radial6" loCatId="relationship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n-IE"/>
        </a:p>
      </dgm:t>
    </dgm:pt>
    <dgm:pt modelId="{072C238A-DC43-46DC-8C8D-1FAEDCBBA579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EDEN Portal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1523472C-AACA-4DBA-9694-84C538266FDA}" type="par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EAF6A4D-9272-4CBE-8116-8B42B7FE4A31}" type="sib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57ED51A-A1A6-47AD-A081-278FA8D5E911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Monitoring Data Exchange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92B7021C-4D85-4429-AF28-A38A3EDB0848}" type="par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0A98BF1-0463-4946-9100-BE294804881C}" type="sib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F2D1EDCB-218B-4DDA-A171-E7C5CB6790B6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Urban Waste Water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01DC8A09-C960-40C7-9780-016DD6504F59}" type="par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312B9F9-99E8-4346-89D4-73583B242421}" type="sib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2AAF739-666D-4809-9921-3F57ADDB5413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Drinking Water Management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44C8C246-F52A-4DF7-AB7E-FE7F0BEE5671}" type="par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446A164-9065-45DA-93DC-914D116A54D1}" type="sib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5CAF3AB-80EC-48CB-B5CB-9FED6B5D77BF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Bathing Water Management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B90BE214-B156-46AB-86A3-534076F652A1}" type="par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B416DABA-7831-42D2-8715-1E83BA2D4F5A}" type="sib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D67EE6C-DD9D-4205-BDDD-24AD1C52822A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River Basin Management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25312448-FD92-4471-8E38-9C868D33FD68}" type="par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5B9BD45-FC02-400F-A38C-A4FAD38482AF}" type="sib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C65BF211-CFF0-450B-8219-71DB8289B9B4}" type="pres">
      <dgm:prSet presAssocID="{DA76E4D6-EBF5-45E8-BE7B-4C7841A41F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9207D5-2502-4D1D-BB74-325C2DD5847F}" type="pres">
      <dgm:prSet presAssocID="{072C238A-DC43-46DC-8C8D-1FAEDCBBA579}" presName="centerShape" presStyleLbl="node0" presStyleIdx="0" presStyleCnt="1"/>
      <dgm:spPr/>
      <dgm:t>
        <a:bodyPr/>
        <a:lstStyle/>
        <a:p>
          <a:endParaRPr lang="en-IE"/>
        </a:p>
      </dgm:t>
    </dgm:pt>
    <dgm:pt modelId="{9693FE27-5038-4533-95D4-4DABC0177ECC}" type="pres">
      <dgm:prSet presAssocID="{A57ED51A-A1A6-47AD-A081-278FA8D5E91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D1D2-FA1F-46CB-B0BE-CAB4BFBF96A9}" type="pres">
      <dgm:prSet presAssocID="{A57ED51A-A1A6-47AD-A081-278FA8D5E911}" presName="dummy" presStyleCnt="0"/>
      <dgm:spPr/>
    </dgm:pt>
    <dgm:pt modelId="{DA87B844-08F4-4AE6-A32F-5458E030AF36}" type="pres">
      <dgm:prSet presAssocID="{A0A98BF1-0463-4946-9100-BE294804881C}" presName="sibTrans" presStyleLbl="sibTrans2D1" presStyleIdx="0" presStyleCnt="5"/>
      <dgm:spPr/>
      <dgm:t>
        <a:bodyPr/>
        <a:lstStyle/>
        <a:p>
          <a:endParaRPr lang="en-IE"/>
        </a:p>
      </dgm:t>
    </dgm:pt>
    <dgm:pt modelId="{8531A0E2-8AE6-4FAB-8312-EBC026177239}" type="pres">
      <dgm:prSet presAssocID="{F2D1EDCB-218B-4DDA-A171-E7C5CB6790B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48608A4-BD40-41C1-B134-67450CF468AC}" type="pres">
      <dgm:prSet presAssocID="{F2D1EDCB-218B-4DDA-A171-E7C5CB6790B6}" presName="dummy" presStyleCnt="0"/>
      <dgm:spPr/>
    </dgm:pt>
    <dgm:pt modelId="{705B90F4-E294-4D9F-88BC-D2C84DC5F82E}" type="pres">
      <dgm:prSet presAssocID="{4312B9F9-99E8-4346-89D4-73583B242421}" presName="sibTrans" presStyleLbl="sibTrans2D1" presStyleIdx="1" presStyleCnt="5" custLinFactNeighborX="2036" custLinFactNeighborY="160"/>
      <dgm:spPr/>
      <dgm:t>
        <a:bodyPr/>
        <a:lstStyle/>
        <a:p>
          <a:endParaRPr lang="en-IE"/>
        </a:p>
      </dgm:t>
    </dgm:pt>
    <dgm:pt modelId="{5C814EC0-5B9C-4D27-8CAB-ABA02707E19C}" type="pres">
      <dgm:prSet presAssocID="{62AAF739-666D-4809-9921-3F57ADDB541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51277F-E144-408C-80F3-6E660F023A72}" type="pres">
      <dgm:prSet presAssocID="{62AAF739-666D-4809-9921-3F57ADDB5413}" presName="dummy" presStyleCnt="0"/>
      <dgm:spPr/>
    </dgm:pt>
    <dgm:pt modelId="{7C842BDD-8045-494A-8BE6-008C2BF70ED6}" type="pres">
      <dgm:prSet presAssocID="{6446A164-9065-45DA-93DC-914D116A54D1}" presName="sibTrans" presStyleLbl="sibTrans2D1" presStyleIdx="2" presStyleCnt="5"/>
      <dgm:spPr/>
      <dgm:t>
        <a:bodyPr/>
        <a:lstStyle/>
        <a:p>
          <a:endParaRPr lang="en-IE"/>
        </a:p>
      </dgm:t>
    </dgm:pt>
    <dgm:pt modelId="{0460C89D-311A-41AE-A51B-74FB326E0EE0}" type="pres">
      <dgm:prSet presAssocID="{45CAF3AB-80EC-48CB-B5CB-9FED6B5D77B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F6FE4D-C258-422D-8ED7-E21BA58D7F5E}" type="pres">
      <dgm:prSet presAssocID="{45CAF3AB-80EC-48CB-B5CB-9FED6B5D77BF}" presName="dummy" presStyleCnt="0"/>
      <dgm:spPr/>
    </dgm:pt>
    <dgm:pt modelId="{45E2E58E-4A76-4AB5-9DF3-69BA344A35E6}" type="pres">
      <dgm:prSet presAssocID="{B416DABA-7831-42D2-8715-1E83BA2D4F5A}" presName="sibTrans" presStyleLbl="sibTrans2D1" presStyleIdx="3" presStyleCnt="5" custLinFactNeighborX="-91" custLinFactNeighborY="160"/>
      <dgm:spPr/>
      <dgm:t>
        <a:bodyPr/>
        <a:lstStyle/>
        <a:p>
          <a:endParaRPr lang="en-IE"/>
        </a:p>
      </dgm:t>
    </dgm:pt>
    <dgm:pt modelId="{5373200D-2DAD-4F80-9D11-2A935B3589F8}" type="pres">
      <dgm:prSet presAssocID="{2D67EE6C-DD9D-4205-BDDD-24AD1C52822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D590F4E-1A18-4A0A-AAED-36449D41FB3F}" type="pres">
      <dgm:prSet presAssocID="{2D67EE6C-DD9D-4205-BDDD-24AD1C52822A}" presName="dummy" presStyleCnt="0"/>
      <dgm:spPr/>
    </dgm:pt>
    <dgm:pt modelId="{6ED6298F-F83D-40D7-BB43-A9FF5C01C155}" type="pres">
      <dgm:prSet presAssocID="{25B9BD45-FC02-400F-A38C-A4FAD38482AF}" presName="sibTrans" presStyleLbl="sibTrans2D1" presStyleIdx="4" presStyleCnt="5"/>
      <dgm:spPr/>
      <dgm:t>
        <a:bodyPr/>
        <a:lstStyle/>
        <a:p>
          <a:endParaRPr lang="en-IE"/>
        </a:p>
      </dgm:t>
    </dgm:pt>
  </dgm:ptLst>
  <dgm:cxnLst>
    <dgm:cxn modelId="{24FC9BC0-823C-4E8E-9DA3-3E8653419F7C}" type="presOf" srcId="{62AAF739-666D-4809-9921-3F57ADDB5413}" destId="{5C814EC0-5B9C-4D27-8CAB-ABA02707E19C}" srcOrd="0" destOrd="0" presId="urn:microsoft.com/office/officeart/2005/8/layout/radial6"/>
    <dgm:cxn modelId="{F5B08ED0-B97A-4B3C-A26F-909A3DEBDF8E}" srcId="{072C238A-DC43-46DC-8C8D-1FAEDCBBA579}" destId="{45CAF3AB-80EC-48CB-B5CB-9FED6B5D77BF}" srcOrd="3" destOrd="0" parTransId="{B90BE214-B156-46AB-86A3-534076F652A1}" sibTransId="{B416DABA-7831-42D2-8715-1E83BA2D4F5A}"/>
    <dgm:cxn modelId="{1F560027-B0CB-433E-BDA9-DA37C1290F1D}" srcId="{072C238A-DC43-46DC-8C8D-1FAEDCBBA579}" destId="{2D67EE6C-DD9D-4205-BDDD-24AD1C52822A}" srcOrd="4" destOrd="0" parTransId="{25312448-FD92-4471-8E38-9C868D33FD68}" sibTransId="{25B9BD45-FC02-400F-A38C-A4FAD38482AF}"/>
    <dgm:cxn modelId="{FCB6346D-89EA-4D77-A623-A984D1CD14A9}" srcId="{072C238A-DC43-46DC-8C8D-1FAEDCBBA579}" destId="{F2D1EDCB-218B-4DDA-A171-E7C5CB6790B6}" srcOrd="1" destOrd="0" parTransId="{01DC8A09-C960-40C7-9780-016DD6504F59}" sibTransId="{4312B9F9-99E8-4346-89D4-73583B242421}"/>
    <dgm:cxn modelId="{4C92DCD5-6562-4FE7-A126-01BE95C07189}" type="presOf" srcId="{A57ED51A-A1A6-47AD-A081-278FA8D5E911}" destId="{9693FE27-5038-4533-95D4-4DABC0177ECC}" srcOrd="0" destOrd="0" presId="urn:microsoft.com/office/officeart/2005/8/layout/radial6"/>
    <dgm:cxn modelId="{BE9F75B7-4C05-4FE5-B445-44F5E1A1A4FA}" type="presOf" srcId="{072C238A-DC43-46DC-8C8D-1FAEDCBBA579}" destId="{4F9207D5-2502-4D1D-BB74-325C2DD5847F}" srcOrd="0" destOrd="0" presId="urn:microsoft.com/office/officeart/2005/8/layout/radial6"/>
    <dgm:cxn modelId="{D3AE86C9-0ED5-478B-B0BE-11D0076DC5B6}" type="presOf" srcId="{A0A98BF1-0463-4946-9100-BE294804881C}" destId="{DA87B844-08F4-4AE6-A32F-5458E030AF36}" srcOrd="0" destOrd="0" presId="urn:microsoft.com/office/officeart/2005/8/layout/radial6"/>
    <dgm:cxn modelId="{60223D59-9665-4B76-8556-53B6EAFB311E}" srcId="{072C238A-DC43-46DC-8C8D-1FAEDCBBA579}" destId="{62AAF739-666D-4809-9921-3F57ADDB5413}" srcOrd="2" destOrd="0" parTransId="{44C8C246-F52A-4DF7-AB7E-FE7F0BEE5671}" sibTransId="{6446A164-9065-45DA-93DC-914D116A54D1}"/>
    <dgm:cxn modelId="{2E20B292-766D-4366-AE71-91C2EF09752D}" type="presOf" srcId="{6446A164-9065-45DA-93DC-914D116A54D1}" destId="{7C842BDD-8045-494A-8BE6-008C2BF70ED6}" srcOrd="0" destOrd="0" presId="urn:microsoft.com/office/officeart/2005/8/layout/radial6"/>
    <dgm:cxn modelId="{CFFC082D-5E56-4ABA-880D-71FBCCA86CEE}" type="presOf" srcId="{DA76E4D6-EBF5-45E8-BE7B-4C7841A41F64}" destId="{C65BF211-CFF0-450B-8219-71DB8289B9B4}" srcOrd="0" destOrd="0" presId="urn:microsoft.com/office/officeart/2005/8/layout/radial6"/>
    <dgm:cxn modelId="{EDC404F6-DABB-4980-B2FB-8A9128965048}" type="presOf" srcId="{2D67EE6C-DD9D-4205-BDDD-24AD1C52822A}" destId="{5373200D-2DAD-4F80-9D11-2A935B3589F8}" srcOrd="0" destOrd="0" presId="urn:microsoft.com/office/officeart/2005/8/layout/radial6"/>
    <dgm:cxn modelId="{5D30B657-350C-4E90-AD20-B040129967AD}" type="presOf" srcId="{25B9BD45-FC02-400F-A38C-A4FAD38482AF}" destId="{6ED6298F-F83D-40D7-BB43-A9FF5C01C155}" srcOrd="0" destOrd="0" presId="urn:microsoft.com/office/officeart/2005/8/layout/radial6"/>
    <dgm:cxn modelId="{AB17D6BB-F044-48BA-AFF3-4DD92A3326CA}" srcId="{DA76E4D6-EBF5-45E8-BE7B-4C7841A41F64}" destId="{072C238A-DC43-46DC-8C8D-1FAEDCBBA579}" srcOrd="0" destOrd="0" parTransId="{1523472C-AACA-4DBA-9694-84C538266FDA}" sibTransId="{AEAF6A4D-9272-4CBE-8116-8B42B7FE4A31}"/>
    <dgm:cxn modelId="{EB40F2A3-55D9-4A2C-A401-2C267E8603A1}" type="presOf" srcId="{F2D1EDCB-218B-4DDA-A171-E7C5CB6790B6}" destId="{8531A0E2-8AE6-4FAB-8312-EBC026177239}" srcOrd="0" destOrd="0" presId="urn:microsoft.com/office/officeart/2005/8/layout/radial6"/>
    <dgm:cxn modelId="{7422272D-4C0A-429D-B16E-EDC6D685DB67}" type="presOf" srcId="{4312B9F9-99E8-4346-89D4-73583B242421}" destId="{705B90F4-E294-4D9F-88BC-D2C84DC5F82E}" srcOrd="0" destOrd="0" presId="urn:microsoft.com/office/officeart/2005/8/layout/radial6"/>
    <dgm:cxn modelId="{5B1C4BC9-77EE-4EC0-A004-1F7D1ED7D443}" type="presOf" srcId="{45CAF3AB-80EC-48CB-B5CB-9FED6B5D77BF}" destId="{0460C89D-311A-41AE-A51B-74FB326E0EE0}" srcOrd="0" destOrd="0" presId="urn:microsoft.com/office/officeart/2005/8/layout/radial6"/>
    <dgm:cxn modelId="{5D22343E-563F-4C0C-A76D-A529EEFA59D1}" type="presOf" srcId="{B416DABA-7831-42D2-8715-1E83BA2D4F5A}" destId="{45E2E58E-4A76-4AB5-9DF3-69BA344A35E6}" srcOrd="0" destOrd="0" presId="urn:microsoft.com/office/officeart/2005/8/layout/radial6"/>
    <dgm:cxn modelId="{16B46EE9-D770-4360-915B-383B535499ED}" srcId="{072C238A-DC43-46DC-8C8D-1FAEDCBBA579}" destId="{A57ED51A-A1A6-47AD-A081-278FA8D5E911}" srcOrd="0" destOrd="0" parTransId="{92B7021C-4D85-4429-AF28-A38A3EDB0848}" sibTransId="{A0A98BF1-0463-4946-9100-BE294804881C}"/>
    <dgm:cxn modelId="{C8BD4697-65B3-438C-97E1-6CF6AB182461}" type="presParOf" srcId="{C65BF211-CFF0-450B-8219-71DB8289B9B4}" destId="{4F9207D5-2502-4D1D-BB74-325C2DD5847F}" srcOrd="0" destOrd="0" presId="urn:microsoft.com/office/officeart/2005/8/layout/radial6"/>
    <dgm:cxn modelId="{2890B02B-01B7-497C-82CF-D07B2656E64C}" type="presParOf" srcId="{C65BF211-CFF0-450B-8219-71DB8289B9B4}" destId="{9693FE27-5038-4533-95D4-4DABC0177ECC}" srcOrd="1" destOrd="0" presId="urn:microsoft.com/office/officeart/2005/8/layout/radial6"/>
    <dgm:cxn modelId="{2900F3FC-F854-4625-B243-1CBC50530DD8}" type="presParOf" srcId="{C65BF211-CFF0-450B-8219-71DB8289B9B4}" destId="{B69AD1D2-FA1F-46CB-B0BE-CAB4BFBF96A9}" srcOrd="2" destOrd="0" presId="urn:microsoft.com/office/officeart/2005/8/layout/radial6"/>
    <dgm:cxn modelId="{5FB5E134-A4BB-4E72-AAAD-AC91971305F4}" type="presParOf" srcId="{C65BF211-CFF0-450B-8219-71DB8289B9B4}" destId="{DA87B844-08F4-4AE6-A32F-5458E030AF36}" srcOrd="3" destOrd="0" presId="urn:microsoft.com/office/officeart/2005/8/layout/radial6"/>
    <dgm:cxn modelId="{A9B9A0B2-8AB7-4C6A-AEA9-15271D488DD3}" type="presParOf" srcId="{C65BF211-CFF0-450B-8219-71DB8289B9B4}" destId="{8531A0E2-8AE6-4FAB-8312-EBC026177239}" srcOrd="4" destOrd="0" presId="urn:microsoft.com/office/officeart/2005/8/layout/radial6"/>
    <dgm:cxn modelId="{9754AC27-69AD-478D-A690-D11650494009}" type="presParOf" srcId="{C65BF211-CFF0-450B-8219-71DB8289B9B4}" destId="{348608A4-BD40-41C1-B134-67450CF468AC}" srcOrd="5" destOrd="0" presId="urn:microsoft.com/office/officeart/2005/8/layout/radial6"/>
    <dgm:cxn modelId="{A1A46C56-23E0-4ACB-A91F-F7C19A9C8961}" type="presParOf" srcId="{C65BF211-CFF0-450B-8219-71DB8289B9B4}" destId="{705B90F4-E294-4D9F-88BC-D2C84DC5F82E}" srcOrd="6" destOrd="0" presId="urn:microsoft.com/office/officeart/2005/8/layout/radial6"/>
    <dgm:cxn modelId="{12BA9B1E-DC30-4F5D-A16B-F6A476B38DE9}" type="presParOf" srcId="{C65BF211-CFF0-450B-8219-71DB8289B9B4}" destId="{5C814EC0-5B9C-4D27-8CAB-ABA02707E19C}" srcOrd="7" destOrd="0" presId="urn:microsoft.com/office/officeart/2005/8/layout/radial6"/>
    <dgm:cxn modelId="{7EAB41BD-A36B-4C83-99DA-25D3584EA2D9}" type="presParOf" srcId="{C65BF211-CFF0-450B-8219-71DB8289B9B4}" destId="{BA51277F-E144-408C-80F3-6E660F023A72}" srcOrd="8" destOrd="0" presId="urn:microsoft.com/office/officeart/2005/8/layout/radial6"/>
    <dgm:cxn modelId="{5758304B-9FF0-4DC9-A612-EC1B736BDBB5}" type="presParOf" srcId="{C65BF211-CFF0-450B-8219-71DB8289B9B4}" destId="{7C842BDD-8045-494A-8BE6-008C2BF70ED6}" srcOrd="9" destOrd="0" presId="urn:microsoft.com/office/officeart/2005/8/layout/radial6"/>
    <dgm:cxn modelId="{C4C55C4B-7948-44D6-B1D8-9EFB1D70F511}" type="presParOf" srcId="{C65BF211-CFF0-450B-8219-71DB8289B9B4}" destId="{0460C89D-311A-41AE-A51B-74FB326E0EE0}" srcOrd="10" destOrd="0" presId="urn:microsoft.com/office/officeart/2005/8/layout/radial6"/>
    <dgm:cxn modelId="{252AB3C1-E024-4DDD-87F4-BE2C7163C9B4}" type="presParOf" srcId="{C65BF211-CFF0-450B-8219-71DB8289B9B4}" destId="{BAF6FE4D-C258-422D-8ED7-E21BA58D7F5E}" srcOrd="11" destOrd="0" presId="urn:microsoft.com/office/officeart/2005/8/layout/radial6"/>
    <dgm:cxn modelId="{D9F8E2C3-C6D8-4EB8-B9BA-CF0667B837E1}" type="presParOf" srcId="{C65BF211-CFF0-450B-8219-71DB8289B9B4}" destId="{45E2E58E-4A76-4AB5-9DF3-69BA344A35E6}" srcOrd="12" destOrd="0" presId="urn:microsoft.com/office/officeart/2005/8/layout/radial6"/>
    <dgm:cxn modelId="{FD97312D-6C57-466C-A7E0-AD36B4E5FCB4}" type="presParOf" srcId="{C65BF211-CFF0-450B-8219-71DB8289B9B4}" destId="{5373200D-2DAD-4F80-9D11-2A935B3589F8}" srcOrd="13" destOrd="0" presId="urn:microsoft.com/office/officeart/2005/8/layout/radial6"/>
    <dgm:cxn modelId="{E08BBD9A-96C0-42BE-9C57-298A9A233BBA}" type="presParOf" srcId="{C65BF211-CFF0-450B-8219-71DB8289B9B4}" destId="{BD590F4E-1A18-4A0A-AAED-36449D41FB3F}" srcOrd="14" destOrd="0" presId="urn:microsoft.com/office/officeart/2005/8/layout/radial6"/>
    <dgm:cxn modelId="{D23F040C-0C04-4A3F-8965-272BB011BCFB}" type="presParOf" srcId="{C65BF211-CFF0-450B-8219-71DB8289B9B4}" destId="{6ED6298F-F83D-40D7-BB43-A9FF5C01C155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76E4D6-EBF5-45E8-BE7B-4C7841A41F64}" type="doc">
      <dgm:prSet loTypeId="urn:microsoft.com/office/officeart/2005/8/layout/radial6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072C238A-DC43-46DC-8C8D-1FAEDCBBA579}">
      <dgm:prSet/>
      <dgm:spPr/>
      <dgm:t>
        <a:bodyPr/>
        <a:lstStyle/>
        <a:p>
          <a:pPr rtl="0"/>
          <a:r>
            <a:rPr lang="en-I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CRM &amp;</a:t>
          </a:r>
        </a:p>
        <a:p>
          <a:pPr rtl="0"/>
          <a:r>
            <a:rPr lang="en-I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Aquarius</a:t>
          </a:r>
          <a:endParaRPr lang="en-IE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1523472C-AACA-4DBA-9694-84C538266FDA}" type="par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EAF6A4D-9272-4CBE-8116-8B42B7FE4A31}" type="sib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57ED51A-A1A6-47AD-A081-278FA8D5E911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River Water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92B7021C-4D85-4429-AF28-A38A3EDB0848}" type="par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0A98BF1-0463-4946-9100-BE294804881C}" type="sib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F2D1EDCB-218B-4DDA-A171-E7C5CB6790B6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Drinking Water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01DC8A09-C960-40C7-9780-016DD6504F59}" type="par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312B9F9-99E8-4346-89D4-73583B242421}" type="sib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5CAF3AB-80EC-48CB-B5CB-9FED6B5D77BF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Bathing Water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B90BE214-B156-46AB-86A3-534076F652A1}" type="par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B416DABA-7831-42D2-8715-1E83BA2D4F5A}" type="sib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93E463AA-9DD6-4432-975B-A9BE79FB2A82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C&amp;T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7646271B-5E26-42DA-9237-5249F60D61C1}" type="parTrans" cxnId="{E41BCFE1-3C09-4E10-8643-1DDCFDF55233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8F43286-1859-434F-A795-1E596141D8CF}" type="sibTrans" cxnId="{E41BCFE1-3C09-4E10-8643-1DDCFDF55233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F69054A-35CF-4252-88CC-2E406B1A6040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Lakes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9425460B-5C45-48F5-B0D5-7A2FE38469E0}" type="parTrans" cxnId="{013DD0BC-B13C-4E09-A31E-3FDA5CF1CA0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10E8E1B7-5C9F-4C4B-A3F4-09E303BB8FCC}" type="sibTrans" cxnId="{013DD0BC-B13C-4E09-A31E-3FDA5CF1CA0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0661D3D8-2ECE-4CFC-B140-7E419A796CB3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Ground Water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76514516-17F2-4B75-8F2A-AB2B1391A5EA}" type="parTrans" cxnId="{D07EA84B-5E74-4339-B5C6-E98DB57D579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E88FD129-AEB2-47E7-83D7-E108765C6416}" type="sibTrans" cxnId="{D07EA84B-5E74-4339-B5C6-E98DB57D579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0112C3D-AA40-4AA2-9725-39C551F4CEEC}">
      <dgm:prSet custT="1"/>
      <dgm:spPr/>
      <dgm:t>
        <a:bodyPr/>
        <a:lstStyle/>
        <a:p>
          <a:pPr rtl="0"/>
          <a:r>
            <a:rPr lang="en-IE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UWW</a:t>
          </a:r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B9EF1CE3-CD19-49C0-8807-F555EF27D6DA}" type="parTrans" cxnId="{5452CFF5-5E57-4B37-A32D-C14B57FB9C57}">
      <dgm:prSet/>
      <dgm:spPr/>
      <dgm:t>
        <a:bodyPr/>
        <a:lstStyle/>
        <a:p>
          <a:endParaRPr lang="en-IE"/>
        </a:p>
      </dgm:t>
    </dgm:pt>
    <dgm:pt modelId="{4E58D9C9-0E29-4BAB-BE79-C7B8C5907CF2}" type="sibTrans" cxnId="{5452CFF5-5E57-4B37-A32D-C14B57FB9C57}">
      <dgm:prSet/>
      <dgm:spPr/>
      <dgm:t>
        <a:bodyPr/>
        <a:lstStyle/>
        <a:p>
          <a:endParaRPr lang="en-IE"/>
        </a:p>
      </dgm:t>
    </dgm:pt>
    <dgm:pt modelId="{667133E1-B6C4-4DD0-B08A-554009D053E2}">
      <dgm:prSet custT="1"/>
      <dgm:spPr/>
      <dgm:t>
        <a:bodyPr/>
        <a:lstStyle/>
        <a:p>
          <a:pPr rtl="0"/>
          <a:endParaRPr lang="en-IE" sz="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AEFBC07-9F95-4205-85ED-B5470E0F098F}" type="parTrans" cxnId="{4CD64885-98A0-4A63-8DD9-CE27BCFE3F79}">
      <dgm:prSet/>
      <dgm:spPr/>
      <dgm:t>
        <a:bodyPr/>
        <a:lstStyle/>
        <a:p>
          <a:endParaRPr lang="en-IE"/>
        </a:p>
      </dgm:t>
    </dgm:pt>
    <dgm:pt modelId="{52F79F2A-2F47-435C-AAF4-0303055E6616}" type="sibTrans" cxnId="{4CD64885-98A0-4A63-8DD9-CE27BCFE3F79}">
      <dgm:prSet/>
      <dgm:spPr/>
      <dgm:t>
        <a:bodyPr/>
        <a:lstStyle/>
        <a:p>
          <a:endParaRPr lang="en-IE"/>
        </a:p>
      </dgm:t>
    </dgm:pt>
    <dgm:pt modelId="{C65BF211-CFF0-450B-8219-71DB8289B9B4}" type="pres">
      <dgm:prSet presAssocID="{DA76E4D6-EBF5-45E8-BE7B-4C7841A41F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9207D5-2502-4D1D-BB74-325C2DD5847F}" type="pres">
      <dgm:prSet presAssocID="{072C238A-DC43-46DC-8C8D-1FAEDCBBA579}" presName="centerShape" presStyleLbl="node0" presStyleIdx="0" presStyleCnt="1"/>
      <dgm:spPr/>
      <dgm:t>
        <a:bodyPr/>
        <a:lstStyle/>
        <a:p>
          <a:endParaRPr lang="en-IE"/>
        </a:p>
      </dgm:t>
    </dgm:pt>
    <dgm:pt modelId="{9693FE27-5038-4533-95D4-4DABC0177ECC}" type="pres">
      <dgm:prSet presAssocID="{A57ED51A-A1A6-47AD-A081-278FA8D5E91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D1D2-FA1F-46CB-B0BE-CAB4BFBF96A9}" type="pres">
      <dgm:prSet presAssocID="{A57ED51A-A1A6-47AD-A081-278FA8D5E911}" presName="dummy" presStyleCnt="0"/>
      <dgm:spPr/>
    </dgm:pt>
    <dgm:pt modelId="{DA87B844-08F4-4AE6-A32F-5458E030AF36}" type="pres">
      <dgm:prSet presAssocID="{A0A98BF1-0463-4946-9100-BE294804881C}" presName="sibTrans" presStyleLbl="sibTrans2D1" presStyleIdx="0" presStyleCnt="7"/>
      <dgm:spPr/>
      <dgm:t>
        <a:bodyPr/>
        <a:lstStyle/>
        <a:p>
          <a:endParaRPr lang="en-IE"/>
        </a:p>
      </dgm:t>
    </dgm:pt>
    <dgm:pt modelId="{1162F304-4A63-40D2-A103-56479AF65737}" type="pres">
      <dgm:prSet presAssocID="{4F69054A-35CF-4252-88CC-2E406B1A604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589CEB2-7B10-457E-8D88-300E6F9BFFF8}" type="pres">
      <dgm:prSet presAssocID="{4F69054A-35CF-4252-88CC-2E406B1A6040}" presName="dummy" presStyleCnt="0"/>
      <dgm:spPr/>
    </dgm:pt>
    <dgm:pt modelId="{41CA9BAD-BD35-4DF5-BB39-AB680A8F9252}" type="pres">
      <dgm:prSet presAssocID="{10E8E1B7-5C9F-4C4B-A3F4-09E303BB8FCC}" presName="sibTrans" presStyleLbl="sibTrans2D1" presStyleIdx="1" presStyleCnt="7"/>
      <dgm:spPr/>
      <dgm:t>
        <a:bodyPr/>
        <a:lstStyle/>
        <a:p>
          <a:endParaRPr lang="en-IE"/>
        </a:p>
      </dgm:t>
    </dgm:pt>
    <dgm:pt modelId="{77CC0054-E7A9-4E0F-B339-F2ACD8967F0F}" type="pres">
      <dgm:prSet presAssocID="{93E463AA-9DD6-4432-975B-A9BE79FB2A8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358C336-F6C6-4ADC-92EF-525CDB4C0DFB}" type="pres">
      <dgm:prSet presAssocID="{93E463AA-9DD6-4432-975B-A9BE79FB2A82}" presName="dummy" presStyleCnt="0"/>
      <dgm:spPr/>
    </dgm:pt>
    <dgm:pt modelId="{1898602C-8789-4AB3-B96F-8CAD64EB74ED}" type="pres">
      <dgm:prSet presAssocID="{28F43286-1859-434F-A795-1E596141D8CF}" presName="sibTrans" presStyleLbl="sibTrans2D1" presStyleIdx="2" presStyleCnt="7"/>
      <dgm:spPr/>
      <dgm:t>
        <a:bodyPr/>
        <a:lstStyle/>
        <a:p>
          <a:endParaRPr lang="en-IE"/>
        </a:p>
      </dgm:t>
    </dgm:pt>
    <dgm:pt modelId="{1502610B-88D8-4F26-9780-3D7ABD51E31E}" type="pres">
      <dgm:prSet presAssocID="{0661D3D8-2ECE-4CFC-B140-7E419A796CB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297ECC3-AADC-4F74-9231-149D789BC2A1}" type="pres">
      <dgm:prSet presAssocID="{0661D3D8-2ECE-4CFC-B140-7E419A796CB3}" presName="dummy" presStyleCnt="0"/>
      <dgm:spPr/>
    </dgm:pt>
    <dgm:pt modelId="{FA385117-13B7-4D08-B6A7-B47C31A44AEE}" type="pres">
      <dgm:prSet presAssocID="{E88FD129-AEB2-47E7-83D7-E108765C6416}" presName="sibTrans" presStyleLbl="sibTrans2D1" presStyleIdx="3" presStyleCnt="7"/>
      <dgm:spPr/>
      <dgm:t>
        <a:bodyPr/>
        <a:lstStyle/>
        <a:p>
          <a:endParaRPr lang="en-IE"/>
        </a:p>
      </dgm:t>
    </dgm:pt>
    <dgm:pt modelId="{8531A0E2-8AE6-4FAB-8312-EBC026177239}" type="pres">
      <dgm:prSet presAssocID="{F2D1EDCB-218B-4DDA-A171-E7C5CB6790B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48608A4-BD40-41C1-B134-67450CF468AC}" type="pres">
      <dgm:prSet presAssocID="{F2D1EDCB-218B-4DDA-A171-E7C5CB6790B6}" presName="dummy" presStyleCnt="0"/>
      <dgm:spPr/>
    </dgm:pt>
    <dgm:pt modelId="{705B90F4-E294-4D9F-88BC-D2C84DC5F82E}" type="pres">
      <dgm:prSet presAssocID="{4312B9F9-99E8-4346-89D4-73583B242421}" presName="sibTrans" presStyleLbl="sibTrans2D1" presStyleIdx="4" presStyleCnt="7" custLinFactNeighborX="5980" custLinFactNeighborY="160"/>
      <dgm:spPr/>
      <dgm:t>
        <a:bodyPr/>
        <a:lstStyle/>
        <a:p>
          <a:endParaRPr lang="en-IE"/>
        </a:p>
      </dgm:t>
    </dgm:pt>
    <dgm:pt modelId="{0460C89D-311A-41AE-A51B-74FB326E0EE0}" type="pres">
      <dgm:prSet presAssocID="{45CAF3AB-80EC-48CB-B5CB-9FED6B5D77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F6FE4D-C258-422D-8ED7-E21BA58D7F5E}" type="pres">
      <dgm:prSet presAssocID="{45CAF3AB-80EC-48CB-B5CB-9FED6B5D77BF}" presName="dummy" presStyleCnt="0"/>
      <dgm:spPr/>
    </dgm:pt>
    <dgm:pt modelId="{45E2E58E-4A76-4AB5-9DF3-69BA344A35E6}" type="pres">
      <dgm:prSet presAssocID="{B416DABA-7831-42D2-8715-1E83BA2D4F5A}" presName="sibTrans" presStyleLbl="sibTrans2D1" presStyleIdx="5" presStyleCnt="7"/>
      <dgm:spPr/>
      <dgm:t>
        <a:bodyPr/>
        <a:lstStyle/>
        <a:p>
          <a:endParaRPr lang="en-IE"/>
        </a:p>
      </dgm:t>
    </dgm:pt>
    <dgm:pt modelId="{A0F10004-96C4-4F6A-AB7D-CE23E9948ECA}" type="pres">
      <dgm:prSet presAssocID="{40112C3D-AA40-4AA2-9725-39C551F4CEE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8E6E1D2-115B-4514-8CD1-E0C450AA91CE}" type="pres">
      <dgm:prSet presAssocID="{40112C3D-AA40-4AA2-9725-39C551F4CEEC}" presName="dummy" presStyleCnt="0"/>
      <dgm:spPr/>
    </dgm:pt>
    <dgm:pt modelId="{9DFC71A0-39D5-4D5C-AB64-FB43BAF4DDD2}" type="pres">
      <dgm:prSet presAssocID="{4E58D9C9-0E29-4BAB-BE79-C7B8C5907CF2}" presName="sibTrans" presStyleLbl="sibTrans2D1" presStyleIdx="6" presStyleCnt="7"/>
      <dgm:spPr/>
      <dgm:t>
        <a:bodyPr/>
        <a:lstStyle/>
        <a:p>
          <a:endParaRPr lang="en-IE"/>
        </a:p>
      </dgm:t>
    </dgm:pt>
  </dgm:ptLst>
  <dgm:cxnLst>
    <dgm:cxn modelId="{013DD0BC-B13C-4E09-A31E-3FDA5CF1CA09}" srcId="{072C238A-DC43-46DC-8C8D-1FAEDCBBA579}" destId="{4F69054A-35CF-4252-88CC-2E406B1A6040}" srcOrd="1" destOrd="0" parTransId="{9425460B-5C45-48F5-B0D5-7A2FE38469E0}" sibTransId="{10E8E1B7-5C9F-4C4B-A3F4-09E303BB8FCC}"/>
    <dgm:cxn modelId="{EA49DBE1-82C0-4FAE-9192-988116A2F930}" type="presOf" srcId="{A57ED51A-A1A6-47AD-A081-278FA8D5E911}" destId="{9693FE27-5038-4533-95D4-4DABC0177ECC}" srcOrd="0" destOrd="0" presId="urn:microsoft.com/office/officeart/2005/8/layout/radial6"/>
    <dgm:cxn modelId="{D07EA84B-5E74-4339-B5C6-E98DB57D579A}" srcId="{072C238A-DC43-46DC-8C8D-1FAEDCBBA579}" destId="{0661D3D8-2ECE-4CFC-B140-7E419A796CB3}" srcOrd="3" destOrd="0" parTransId="{76514516-17F2-4B75-8F2A-AB2B1391A5EA}" sibTransId="{E88FD129-AEB2-47E7-83D7-E108765C6416}"/>
    <dgm:cxn modelId="{481C6BE9-2319-4AC6-8322-EA15381B310B}" type="presOf" srcId="{40112C3D-AA40-4AA2-9725-39C551F4CEEC}" destId="{A0F10004-96C4-4F6A-AB7D-CE23E9948ECA}" srcOrd="0" destOrd="0" presId="urn:microsoft.com/office/officeart/2005/8/layout/radial6"/>
    <dgm:cxn modelId="{5B8C2CE4-5E70-4CDE-9645-38DF390113A7}" type="presOf" srcId="{B416DABA-7831-42D2-8715-1E83BA2D4F5A}" destId="{45E2E58E-4A76-4AB5-9DF3-69BA344A35E6}" srcOrd="0" destOrd="0" presId="urn:microsoft.com/office/officeart/2005/8/layout/radial6"/>
    <dgm:cxn modelId="{3CC52A5F-B450-4C87-95E1-3165B4F861E1}" type="presOf" srcId="{28F43286-1859-434F-A795-1E596141D8CF}" destId="{1898602C-8789-4AB3-B96F-8CAD64EB74ED}" srcOrd="0" destOrd="0" presId="urn:microsoft.com/office/officeart/2005/8/layout/radial6"/>
    <dgm:cxn modelId="{40492DB7-CA5A-44E7-A828-FB59E082FEB0}" type="presOf" srcId="{E88FD129-AEB2-47E7-83D7-E108765C6416}" destId="{FA385117-13B7-4D08-B6A7-B47C31A44AEE}" srcOrd="0" destOrd="0" presId="urn:microsoft.com/office/officeart/2005/8/layout/radial6"/>
    <dgm:cxn modelId="{B89B5805-85B3-42D1-BC65-3F80BA3D74AF}" type="presOf" srcId="{10E8E1B7-5C9F-4C4B-A3F4-09E303BB8FCC}" destId="{41CA9BAD-BD35-4DF5-BB39-AB680A8F9252}" srcOrd="0" destOrd="0" presId="urn:microsoft.com/office/officeart/2005/8/layout/radial6"/>
    <dgm:cxn modelId="{4B6C81A4-969B-4A04-8653-DEBF2A0C94FD}" type="presOf" srcId="{45CAF3AB-80EC-48CB-B5CB-9FED6B5D77BF}" destId="{0460C89D-311A-41AE-A51B-74FB326E0EE0}" srcOrd="0" destOrd="0" presId="urn:microsoft.com/office/officeart/2005/8/layout/radial6"/>
    <dgm:cxn modelId="{38C13679-DEA7-4DE5-89F4-62CFEFFDB1F9}" type="presOf" srcId="{DA76E4D6-EBF5-45E8-BE7B-4C7841A41F64}" destId="{C65BF211-CFF0-450B-8219-71DB8289B9B4}" srcOrd="0" destOrd="0" presId="urn:microsoft.com/office/officeart/2005/8/layout/radial6"/>
    <dgm:cxn modelId="{BB05C6AD-BB0C-4C2F-9FE0-1C25159F76F8}" type="presOf" srcId="{072C238A-DC43-46DC-8C8D-1FAEDCBBA579}" destId="{4F9207D5-2502-4D1D-BB74-325C2DD5847F}" srcOrd="0" destOrd="0" presId="urn:microsoft.com/office/officeart/2005/8/layout/radial6"/>
    <dgm:cxn modelId="{EDE142EF-263F-45CF-8085-3A957269F61A}" type="presOf" srcId="{A0A98BF1-0463-4946-9100-BE294804881C}" destId="{DA87B844-08F4-4AE6-A32F-5458E030AF36}" srcOrd="0" destOrd="0" presId="urn:microsoft.com/office/officeart/2005/8/layout/radial6"/>
    <dgm:cxn modelId="{E65ACBC9-83D3-46FE-8D17-613F6371F3A2}" type="presOf" srcId="{F2D1EDCB-218B-4DDA-A171-E7C5CB6790B6}" destId="{8531A0E2-8AE6-4FAB-8312-EBC026177239}" srcOrd="0" destOrd="0" presId="urn:microsoft.com/office/officeart/2005/8/layout/radial6"/>
    <dgm:cxn modelId="{F176B58E-FDB2-4E1D-B9F0-30B2C700A702}" type="presOf" srcId="{4E58D9C9-0E29-4BAB-BE79-C7B8C5907CF2}" destId="{9DFC71A0-39D5-4D5C-AB64-FB43BAF4DDD2}" srcOrd="0" destOrd="0" presId="urn:microsoft.com/office/officeart/2005/8/layout/radial6"/>
    <dgm:cxn modelId="{16B46EE9-D770-4360-915B-383B535499ED}" srcId="{072C238A-DC43-46DC-8C8D-1FAEDCBBA579}" destId="{A57ED51A-A1A6-47AD-A081-278FA8D5E911}" srcOrd="0" destOrd="0" parTransId="{92B7021C-4D85-4429-AF28-A38A3EDB0848}" sibTransId="{A0A98BF1-0463-4946-9100-BE294804881C}"/>
    <dgm:cxn modelId="{F5B08ED0-B97A-4B3C-A26F-909A3DEBDF8E}" srcId="{072C238A-DC43-46DC-8C8D-1FAEDCBBA579}" destId="{45CAF3AB-80EC-48CB-B5CB-9FED6B5D77BF}" srcOrd="5" destOrd="0" parTransId="{B90BE214-B156-46AB-86A3-534076F652A1}" sibTransId="{B416DABA-7831-42D2-8715-1E83BA2D4F5A}"/>
    <dgm:cxn modelId="{FCB6346D-89EA-4D77-A623-A984D1CD14A9}" srcId="{072C238A-DC43-46DC-8C8D-1FAEDCBBA579}" destId="{F2D1EDCB-218B-4DDA-A171-E7C5CB6790B6}" srcOrd="4" destOrd="0" parTransId="{01DC8A09-C960-40C7-9780-016DD6504F59}" sibTransId="{4312B9F9-99E8-4346-89D4-73583B242421}"/>
    <dgm:cxn modelId="{4CD64885-98A0-4A63-8DD9-CE27BCFE3F79}" srcId="{DA76E4D6-EBF5-45E8-BE7B-4C7841A41F64}" destId="{667133E1-B6C4-4DD0-B08A-554009D053E2}" srcOrd="1" destOrd="0" parTransId="{2AEFBC07-9F95-4205-85ED-B5470E0F098F}" sibTransId="{52F79F2A-2F47-435C-AAF4-0303055E6616}"/>
    <dgm:cxn modelId="{870BD0D1-FD00-48DA-A32F-94B8B5DD6CB4}" type="presOf" srcId="{93E463AA-9DD6-4432-975B-A9BE79FB2A82}" destId="{77CC0054-E7A9-4E0F-B339-F2ACD8967F0F}" srcOrd="0" destOrd="0" presId="urn:microsoft.com/office/officeart/2005/8/layout/radial6"/>
    <dgm:cxn modelId="{23446E79-6C22-4A48-AE8E-45DC860DE1AB}" type="presOf" srcId="{0661D3D8-2ECE-4CFC-B140-7E419A796CB3}" destId="{1502610B-88D8-4F26-9780-3D7ABD51E31E}" srcOrd="0" destOrd="0" presId="urn:microsoft.com/office/officeart/2005/8/layout/radial6"/>
    <dgm:cxn modelId="{82429645-50FB-48AC-9092-69EC50232E72}" type="presOf" srcId="{4312B9F9-99E8-4346-89D4-73583B242421}" destId="{705B90F4-E294-4D9F-88BC-D2C84DC5F82E}" srcOrd="0" destOrd="0" presId="urn:microsoft.com/office/officeart/2005/8/layout/radial6"/>
    <dgm:cxn modelId="{C0BCAF4F-8846-4647-B7EF-66E509FEDCEF}" type="presOf" srcId="{4F69054A-35CF-4252-88CC-2E406B1A6040}" destId="{1162F304-4A63-40D2-A103-56479AF65737}" srcOrd="0" destOrd="0" presId="urn:microsoft.com/office/officeart/2005/8/layout/radial6"/>
    <dgm:cxn modelId="{5452CFF5-5E57-4B37-A32D-C14B57FB9C57}" srcId="{072C238A-DC43-46DC-8C8D-1FAEDCBBA579}" destId="{40112C3D-AA40-4AA2-9725-39C551F4CEEC}" srcOrd="6" destOrd="0" parTransId="{B9EF1CE3-CD19-49C0-8807-F555EF27D6DA}" sibTransId="{4E58D9C9-0E29-4BAB-BE79-C7B8C5907CF2}"/>
    <dgm:cxn modelId="{AB17D6BB-F044-48BA-AFF3-4DD92A3326CA}" srcId="{DA76E4D6-EBF5-45E8-BE7B-4C7841A41F64}" destId="{072C238A-DC43-46DC-8C8D-1FAEDCBBA579}" srcOrd="0" destOrd="0" parTransId="{1523472C-AACA-4DBA-9694-84C538266FDA}" sibTransId="{AEAF6A4D-9272-4CBE-8116-8B42B7FE4A31}"/>
    <dgm:cxn modelId="{E41BCFE1-3C09-4E10-8643-1DDCFDF55233}" srcId="{072C238A-DC43-46DC-8C8D-1FAEDCBBA579}" destId="{93E463AA-9DD6-4432-975B-A9BE79FB2A82}" srcOrd="2" destOrd="0" parTransId="{7646271B-5E26-42DA-9237-5249F60D61C1}" sibTransId="{28F43286-1859-434F-A795-1E596141D8CF}"/>
    <dgm:cxn modelId="{5DA64795-EDCC-40A9-86E7-CF91D408B421}" type="presParOf" srcId="{C65BF211-CFF0-450B-8219-71DB8289B9B4}" destId="{4F9207D5-2502-4D1D-BB74-325C2DD5847F}" srcOrd="0" destOrd="0" presId="urn:microsoft.com/office/officeart/2005/8/layout/radial6"/>
    <dgm:cxn modelId="{3F212433-4117-4C21-BBFE-047DB34048BB}" type="presParOf" srcId="{C65BF211-CFF0-450B-8219-71DB8289B9B4}" destId="{9693FE27-5038-4533-95D4-4DABC0177ECC}" srcOrd="1" destOrd="0" presId="urn:microsoft.com/office/officeart/2005/8/layout/radial6"/>
    <dgm:cxn modelId="{6F3DF2CE-3D8C-48FB-AB88-D3E9B8C35290}" type="presParOf" srcId="{C65BF211-CFF0-450B-8219-71DB8289B9B4}" destId="{B69AD1D2-FA1F-46CB-B0BE-CAB4BFBF96A9}" srcOrd="2" destOrd="0" presId="urn:microsoft.com/office/officeart/2005/8/layout/radial6"/>
    <dgm:cxn modelId="{C954716C-3A08-4237-AC80-DD4700F235C9}" type="presParOf" srcId="{C65BF211-CFF0-450B-8219-71DB8289B9B4}" destId="{DA87B844-08F4-4AE6-A32F-5458E030AF36}" srcOrd="3" destOrd="0" presId="urn:microsoft.com/office/officeart/2005/8/layout/radial6"/>
    <dgm:cxn modelId="{DD943606-5C43-435B-BC04-59A028182592}" type="presParOf" srcId="{C65BF211-CFF0-450B-8219-71DB8289B9B4}" destId="{1162F304-4A63-40D2-A103-56479AF65737}" srcOrd="4" destOrd="0" presId="urn:microsoft.com/office/officeart/2005/8/layout/radial6"/>
    <dgm:cxn modelId="{3325DF21-A5D6-4FAA-AE68-EA258689EC65}" type="presParOf" srcId="{C65BF211-CFF0-450B-8219-71DB8289B9B4}" destId="{9589CEB2-7B10-457E-8D88-300E6F9BFFF8}" srcOrd="5" destOrd="0" presId="urn:microsoft.com/office/officeart/2005/8/layout/radial6"/>
    <dgm:cxn modelId="{3ADDAE92-CE27-4844-BAD3-1A1903F5354C}" type="presParOf" srcId="{C65BF211-CFF0-450B-8219-71DB8289B9B4}" destId="{41CA9BAD-BD35-4DF5-BB39-AB680A8F9252}" srcOrd="6" destOrd="0" presId="urn:microsoft.com/office/officeart/2005/8/layout/radial6"/>
    <dgm:cxn modelId="{D7EF296A-900D-4115-A9F9-1C711A25D29A}" type="presParOf" srcId="{C65BF211-CFF0-450B-8219-71DB8289B9B4}" destId="{77CC0054-E7A9-4E0F-B339-F2ACD8967F0F}" srcOrd="7" destOrd="0" presId="urn:microsoft.com/office/officeart/2005/8/layout/radial6"/>
    <dgm:cxn modelId="{6E0C4404-9B28-4091-865D-6A298DEC3E17}" type="presParOf" srcId="{C65BF211-CFF0-450B-8219-71DB8289B9B4}" destId="{A358C336-F6C6-4ADC-92EF-525CDB4C0DFB}" srcOrd="8" destOrd="0" presId="urn:microsoft.com/office/officeart/2005/8/layout/radial6"/>
    <dgm:cxn modelId="{C5AF0E17-32C8-4668-8CE3-D1AFB60E4D10}" type="presParOf" srcId="{C65BF211-CFF0-450B-8219-71DB8289B9B4}" destId="{1898602C-8789-4AB3-B96F-8CAD64EB74ED}" srcOrd="9" destOrd="0" presId="urn:microsoft.com/office/officeart/2005/8/layout/radial6"/>
    <dgm:cxn modelId="{F24D90FC-3DAB-4500-A76F-C67884846DFA}" type="presParOf" srcId="{C65BF211-CFF0-450B-8219-71DB8289B9B4}" destId="{1502610B-88D8-4F26-9780-3D7ABD51E31E}" srcOrd="10" destOrd="0" presId="urn:microsoft.com/office/officeart/2005/8/layout/radial6"/>
    <dgm:cxn modelId="{A19E03EC-72F0-4D40-8207-44E2FE1059AD}" type="presParOf" srcId="{C65BF211-CFF0-450B-8219-71DB8289B9B4}" destId="{D297ECC3-AADC-4F74-9231-149D789BC2A1}" srcOrd="11" destOrd="0" presId="urn:microsoft.com/office/officeart/2005/8/layout/radial6"/>
    <dgm:cxn modelId="{5778FECA-3F10-471F-BCEC-A23571FCC19B}" type="presParOf" srcId="{C65BF211-CFF0-450B-8219-71DB8289B9B4}" destId="{FA385117-13B7-4D08-B6A7-B47C31A44AEE}" srcOrd="12" destOrd="0" presId="urn:microsoft.com/office/officeart/2005/8/layout/radial6"/>
    <dgm:cxn modelId="{0CEB95E7-A951-4F21-81B5-AB8DA73C71E6}" type="presParOf" srcId="{C65BF211-CFF0-450B-8219-71DB8289B9B4}" destId="{8531A0E2-8AE6-4FAB-8312-EBC026177239}" srcOrd="13" destOrd="0" presId="urn:microsoft.com/office/officeart/2005/8/layout/radial6"/>
    <dgm:cxn modelId="{FEADA463-CFFB-49A6-A6E1-0DCF71F52D40}" type="presParOf" srcId="{C65BF211-CFF0-450B-8219-71DB8289B9B4}" destId="{348608A4-BD40-41C1-B134-67450CF468AC}" srcOrd="14" destOrd="0" presId="urn:microsoft.com/office/officeart/2005/8/layout/radial6"/>
    <dgm:cxn modelId="{8F48E472-4D79-42FE-AE59-8B923954D07A}" type="presParOf" srcId="{C65BF211-CFF0-450B-8219-71DB8289B9B4}" destId="{705B90F4-E294-4D9F-88BC-D2C84DC5F82E}" srcOrd="15" destOrd="0" presId="urn:microsoft.com/office/officeart/2005/8/layout/radial6"/>
    <dgm:cxn modelId="{97A734D3-F923-489D-86A0-77A9EFB167DB}" type="presParOf" srcId="{C65BF211-CFF0-450B-8219-71DB8289B9B4}" destId="{0460C89D-311A-41AE-A51B-74FB326E0EE0}" srcOrd="16" destOrd="0" presId="urn:microsoft.com/office/officeart/2005/8/layout/radial6"/>
    <dgm:cxn modelId="{F8297C05-9B01-4461-8843-F16F2487A6A0}" type="presParOf" srcId="{C65BF211-CFF0-450B-8219-71DB8289B9B4}" destId="{BAF6FE4D-C258-422D-8ED7-E21BA58D7F5E}" srcOrd="17" destOrd="0" presId="urn:microsoft.com/office/officeart/2005/8/layout/radial6"/>
    <dgm:cxn modelId="{F6F2115B-B84F-4F79-8CE6-2CE7C3692B55}" type="presParOf" srcId="{C65BF211-CFF0-450B-8219-71DB8289B9B4}" destId="{45E2E58E-4A76-4AB5-9DF3-69BA344A35E6}" srcOrd="18" destOrd="0" presId="urn:microsoft.com/office/officeart/2005/8/layout/radial6"/>
    <dgm:cxn modelId="{2F403FDF-B58F-4A8A-A723-0D7EB4C92429}" type="presParOf" srcId="{C65BF211-CFF0-450B-8219-71DB8289B9B4}" destId="{A0F10004-96C4-4F6A-AB7D-CE23E9948ECA}" srcOrd="19" destOrd="0" presId="urn:microsoft.com/office/officeart/2005/8/layout/radial6"/>
    <dgm:cxn modelId="{BD5B8BBC-852E-4681-8211-AEE3E2A03670}" type="presParOf" srcId="{C65BF211-CFF0-450B-8219-71DB8289B9B4}" destId="{18E6E1D2-115B-4514-8CD1-E0C450AA91CE}" srcOrd="20" destOrd="0" presId="urn:microsoft.com/office/officeart/2005/8/layout/radial6"/>
    <dgm:cxn modelId="{E4AD3824-7A0A-412D-A8C5-C50B24994D4B}" type="presParOf" srcId="{C65BF211-CFF0-450B-8219-71DB8289B9B4}" destId="{9DFC71A0-39D5-4D5C-AB64-FB43BAF4DDD2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76E4D6-EBF5-45E8-BE7B-4C7841A41F64}" type="doc">
      <dgm:prSet loTypeId="urn:microsoft.com/office/officeart/2005/8/layout/radial6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072C238A-DC43-46DC-8C8D-1FAEDCBBA579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LEMA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1523472C-AACA-4DBA-9694-84C538266FDA}" type="par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EAF6A4D-9272-4CBE-8116-8B42B7FE4A31}" type="sib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57ED51A-A1A6-47AD-A081-278FA8D5E911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Licencing (UWW, IPPC)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92B7021C-4D85-4429-AF28-A38A3EDB0848}" type="par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0A98BF1-0463-4946-9100-BE294804881C}" type="sib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2AAF739-666D-4809-9921-3F57ADDB5413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Complaints Management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44C8C246-F52A-4DF7-AB7E-FE7F0BEE5671}" type="par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446A164-9065-45DA-93DC-914D116A54D1}" type="sib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5CAF3AB-80EC-48CB-B5CB-9FED6B5D77BF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Incident Management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B90BE214-B156-46AB-86A3-534076F652A1}" type="par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B416DABA-7831-42D2-8715-1E83BA2D4F5A}" type="sib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D67EE6C-DD9D-4205-BDDD-24AD1C52822A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River Basin Management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25312448-FD92-4471-8E38-9C868D33FD68}" type="par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5B9BD45-FC02-400F-A38C-A4FAD38482AF}" type="sib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CC0E3FFC-839C-45DB-8C71-5B05F3DE9245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Compliance Checking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A48A8349-70C5-4E3D-95DE-A671D099AA38}" type="parTrans" cxnId="{EE92F088-2C0F-47A0-84BE-334A9FE5262B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36ED6ACC-FEEA-4383-808D-61DD7D78F25D}" type="sibTrans" cxnId="{EE92F088-2C0F-47A0-84BE-334A9FE5262B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8AE66719-04AE-4B68-A79E-5A9BB756BF9B}">
      <dgm:prSet custT="1"/>
      <dgm:spPr/>
      <dgm:t>
        <a:bodyPr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Risk Assessment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818B2F77-E8EE-458E-8C54-465890F94F38}" type="parTrans" cxnId="{5211A6DB-8031-47E2-9BB3-16E703B89E53}">
      <dgm:prSet/>
      <dgm:spPr/>
      <dgm:t>
        <a:bodyPr/>
        <a:lstStyle/>
        <a:p>
          <a:endParaRPr lang="en-IE"/>
        </a:p>
      </dgm:t>
    </dgm:pt>
    <dgm:pt modelId="{BF90348E-5125-493F-ADF4-20A50B33F289}" type="sibTrans" cxnId="{5211A6DB-8031-47E2-9BB3-16E703B89E53}">
      <dgm:prSet/>
      <dgm:spPr/>
      <dgm:t>
        <a:bodyPr/>
        <a:lstStyle/>
        <a:p>
          <a:endParaRPr lang="en-IE"/>
        </a:p>
      </dgm:t>
    </dgm:pt>
    <dgm:pt modelId="{C65BF211-CFF0-450B-8219-71DB8289B9B4}" type="pres">
      <dgm:prSet presAssocID="{DA76E4D6-EBF5-45E8-BE7B-4C7841A41F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9207D5-2502-4D1D-BB74-325C2DD5847F}" type="pres">
      <dgm:prSet presAssocID="{072C238A-DC43-46DC-8C8D-1FAEDCBBA579}" presName="centerShape" presStyleLbl="node0" presStyleIdx="0" presStyleCnt="1"/>
      <dgm:spPr/>
      <dgm:t>
        <a:bodyPr/>
        <a:lstStyle/>
        <a:p>
          <a:endParaRPr lang="en-IE"/>
        </a:p>
      </dgm:t>
    </dgm:pt>
    <dgm:pt modelId="{9693FE27-5038-4533-95D4-4DABC0177ECC}" type="pres">
      <dgm:prSet presAssocID="{A57ED51A-A1A6-47AD-A081-278FA8D5E91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D1D2-FA1F-46CB-B0BE-CAB4BFBF96A9}" type="pres">
      <dgm:prSet presAssocID="{A57ED51A-A1A6-47AD-A081-278FA8D5E911}" presName="dummy" presStyleCnt="0"/>
      <dgm:spPr/>
    </dgm:pt>
    <dgm:pt modelId="{DA87B844-08F4-4AE6-A32F-5458E030AF36}" type="pres">
      <dgm:prSet presAssocID="{A0A98BF1-0463-4946-9100-BE294804881C}" presName="sibTrans" presStyleLbl="sibTrans2D1" presStyleIdx="0" presStyleCnt="6"/>
      <dgm:spPr/>
      <dgm:t>
        <a:bodyPr/>
        <a:lstStyle/>
        <a:p>
          <a:endParaRPr lang="en-IE"/>
        </a:p>
      </dgm:t>
    </dgm:pt>
    <dgm:pt modelId="{05F82EBB-3A09-44B5-B297-5BF549853DE8}" type="pres">
      <dgm:prSet presAssocID="{8AE66719-04AE-4B68-A79E-5A9BB756BF9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3196457-672A-4BBA-A27C-AACEC12F8562}" type="pres">
      <dgm:prSet presAssocID="{8AE66719-04AE-4B68-A79E-5A9BB756BF9B}" presName="dummy" presStyleCnt="0"/>
      <dgm:spPr/>
    </dgm:pt>
    <dgm:pt modelId="{B1927F51-FDEF-46E7-852E-3129AEF4AB1F}" type="pres">
      <dgm:prSet presAssocID="{BF90348E-5125-493F-ADF4-20A50B33F289}" presName="sibTrans" presStyleLbl="sibTrans2D1" presStyleIdx="1" presStyleCnt="6"/>
      <dgm:spPr/>
      <dgm:t>
        <a:bodyPr/>
        <a:lstStyle/>
        <a:p>
          <a:endParaRPr lang="en-IE"/>
        </a:p>
      </dgm:t>
    </dgm:pt>
    <dgm:pt modelId="{DE6AC552-0F7B-49F2-9A9B-11B2E77AEE47}" type="pres">
      <dgm:prSet presAssocID="{CC0E3FFC-839C-45DB-8C71-5B05F3DE924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23B8509-1C7C-498E-9492-92B015278B1D}" type="pres">
      <dgm:prSet presAssocID="{CC0E3FFC-839C-45DB-8C71-5B05F3DE9245}" presName="dummy" presStyleCnt="0"/>
      <dgm:spPr/>
    </dgm:pt>
    <dgm:pt modelId="{723503E6-82FB-4D7A-AC39-C1C4C284674E}" type="pres">
      <dgm:prSet presAssocID="{36ED6ACC-FEEA-4383-808D-61DD7D78F25D}" presName="sibTrans" presStyleLbl="sibTrans2D1" presStyleIdx="2" presStyleCnt="6"/>
      <dgm:spPr/>
      <dgm:t>
        <a:bodyPr/>
        <a:lstStyle/>
        <a:p>
          <a:endParaRPr lang="en-IE"/>
        </a:p>
      </dgm:t>
    </dgm:pt>
    <dgm:pt modelId="{5C814EC0-5B9C-4D27-8CAB-ABA02707E19C}" type="pres">
      <dgm:prSet presAssocID="{62AAF739-666D-4809-9921-3F57ADDB541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51277F-E144-408C-80F3-6E660F023A72}" type="pres">
      <dgm:prSet presAssocID="{62AAF739-666D-4809-9921-3F57ADDB5413}" presName="dummy" presStyleCnt="0"/>
      <dgm:spPr/>
    </dgm:pt>
    <dgm:pt modelId="{7C842BDD-8045-494A-8BE6-008C2BF70ED6}" type="pres">
      <dgm:prSet presAssocID="{6446A164-9065-45DA-93DC-914D116A54D1}" presName="sibTrans" presStyleLbl="sibTrans2D1" presStyleIdx="3" presStyleCnt="6"/>
      <dgm:spPr/>
      <dgm:t>
        <a:bodyPr/>
        <a:lstStyle/>
        <a:p>
          <a:endParaRPr lang="en-IE"/>
        </a:p>
      </dgm:t>
    </dgm:pt>
    <dgm:pt modelId="{0460C89D-311A-41AE-A51B-74FB326E0EE0}" type="pres">
      <dgm:prSet presAssocID="{45CAF3AB-80EC-48CB-B5CB-9FED6B5D77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F6FE4D-C258-422D-8ED7-E21BA58D7F5E}" type="pres">
      <dgm:prSet presAssocID="{45CAF3AB-80EC-48CB-B5CB-9FED6B5D77BF}" presName="dummy" presStyleCnt="0"/>
      <dgm:spPr/>
    </dgm:pt>
    <dgm:pt modelId="{45E2E58E-4A76-4AB5-9DF3-69BA344A35E6}" type="pres">
      <dgm:prSet presAssocID="{B416DABA-7831-42D2-8715-1E83BA2D4F5A}" presName="sibTrans" presStyleLbl="sibTrans2D1" presStyleIdx="4" presStyleCnt="6"/>
      <dgm:spPr/>
      <dgm:t>
        <a:bodyPr/>
        <a:lstStyle/>
        <a:p>
          <a:endParaRPr lang="en-IE"/>
        </a:p>
      </dgm:t>
    </dgm:pt>
    <dgm:pt modelId="{5373200D-2DAD-4F80-9D11-2A935B3589F8}" type="pres">
      <dgm:prSet presAssocID="{2D67EE6C-DD9D-4205-BDDD-24AD1C52822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D590F4E-1A18-4A0A-AAED-36449D41FB3F}" type="pres">
      <dgm:prSet presAssocID="{2D67EE6C-DD9D-4205-BDDD-24AD1C52822A}" presName="dummy" presStyleCnt="0"/>
      <dgm:spPr/>
    </dgm:pt>
    <dgm:pt modelId="{6ED6298F-F83D-40D7-BB43-A9FF5C01C155}" type="pres">
      <dgm:prSet presAssocID="{25B9BD45-FC02-400F-A38C-A4FAD38482AF}" presName="sibTrans" presStyleLbl="sibTrans2D1" presStyleIdx="5" presStyleCnt="6"/>
      <dgm:spPr/>
      <dgm:t>
        <a:bodyPr/>
        <a:lstStyle/>
        <a:p>
          <a:endParaRPr lang="en-IE"/>
        </a:p>
      </dgm:t>
    </dgm:pt>
  </dgm:ptLst>
  <dgm:cxnLst>
    <dgm:cxn modelId="{F5B08ED0-B97A-4B3C-A26F-909A3DEBDF8E}" srcId="{072C238A-DC43-46DC-8C8D-1FAEDCBBA579}" destId="{45CAF3AB-80EC-48CB-B5CB-9FED6B5D77BF}" srcOrd="4" destOrd="0" parTransId="{B90BE214-B156-46AB-86A3-534076F652A1}" sibTransId="{B416DABA-7831-42D2-8715-1E83BA2D4F5A}"/>
    <dgm:cxn modelId="{6EB051AA-814E-4B43-9C19-FDC7A76F28DC}" type="presOf" srcId="{BF90348E-5125-493F-ADF4-20A50B33F289}" destId="{B1927F51-FDEF-46E7-852E-3129AEF4AB1F}" srcOrd="0" destOrd="0" presId="urn:microsoft.com/office/officeart/2005/8/layout/radial6"/>
    <dgm:cxn modelId="{2EF1C797-7043-4192-9299-4E994A285B40}" type="presOf" srcId="{072C238A-DC43-46DC-8C8D-1FAEDCBBA579}" destId="{4F9207D5-2502-4D1D-BB74-325C2DD5847F}" srcOrd="0" destOrd="0" presId="urn:microsoft.com/office/officeart/2005/8/layout/radial6"/>
    <dgm:cxn modelId="{1F560027-B0CB-433E-BDA9-DA37C1290F1D}" srcId="{072C238A-DC43-46DC-8C8D-1FAEDCBBA579}" destId="{2D67EE6C-DD9D-4205-BDDD-24AD1C52822A}" srcOrd="5" destOrd="0" parTransId="{25312448-FD92-4471-8E38-9C868D33FD68}" sibTransId="{25B9BD45-FC02-400F-A38C-A4FAD38482AF}"/>
    <dgm:cxn modelId="{B1BD054D-0A67-4F5C-B309-5A833FBEEE59}" type="presOf" srcId="{B416DABA-7831-42D2-8715-1E83BA2D4F5A}" destId="{45E2E58E-4A76-4AB5-9DF3-69BA344A35E6}" srcOrd="0" destOrd="0" presId="urn:microsoft.com/office/officeart/2005/8/layout/radial6"/>
    <dgm:cxn modelId="{A2331979-F718-4FE5-AA37-A190FF114C6C}" type="presOf" srcId="{A0A98BF1-0463-4946-9100-BE294804881C}" destId="{DA87B844-08F4-4AE6-A32F-5458E030AF36}" srcOrd="0" destOrd="0" presId="urn:microsoft.com/office/officeart/2005/8/layout/radial6"/>
    <dgm:cxn modelId="{EE92F088-2C0F-47A0-84BE-334A9FE5262B}" srcId="{072C238A-DC43-46DC-8C8D-1FAEDCBBA579}" destId="{CC0E3FFC-839C-45DB-8C71-5B05F3DE9245}" srcOrd="2" destOrd="0" parTransId="{A48A8349-70C5-4E3D-95DE-A671D099AA38}" sibTransId="{36ED6ACC-FEEA-4383-808D-61DD7D78F25D}"/>
    <dgm:cxn modelId="{3FA8E029-7596-4782-BF56-AD48E016A14E}" type="presOf" srcId="{36ED6ACC-FEEA-4383-808D-61DD7D78F25D}" destId="{723503E6-82FB-4D7A-AC39-C1C4C284674E}" srcOrd="0" destOrd="0" presId="urn:microsoft.com/office/officeart/2005/8/layout/radial6"/>
    <dgm:cxn modelId="{BFEA1BEB-3A24-4024-A078-6B0301CC59A4}" type="presOf" srcId="{25B9BD45-FC02-400F-A38C-A4FAD38482AF}" destId="{6ED6298F-F83D-40D7-BB43-A9FF5C01C155}" srcOrd="0" destOrd="0" presId="urn:microsoft.com/office/officeart/2005/8/layout/radial6"/>
    <dgm:cxn modelId="{60223D59-9665-4B76-8556-53B6EAFB311E}" srcId="{072C238A-DC43-46DC-8C8D-1FAEDCBBA579}" destId="{62AAF739-666D-4809-9921-3F57ADDB5413}" srcOrd="3" destOrd="0" parTransId="{44C8C246-F52A-4DF7-AB7E-FE7F0BEE5671}" sibTransId="{6446A164-9065-45DA-93DC-914D116A54D1}"/>
    <dgm:cxn modelId="{68E910AE-D2CA-4FB9-98AC-7A6220C97466}" type="presOf" srcId="{A57ED51A-A1A6-47AD-A081-278FA8D5E911}" destId="{9693FE27-5038-4533-95D4-4DABC0177ECC}" srcOrd="0" destOrd="0" presId="urn:microsoft.com/office/officeart/2005/8/layout/radial6"/>
    <dgm:cxn modelId="{3AC82BA5-9C4E-4105-B74C-6EDACE01D8B4}" type="presOf" srcId="{45CAF3AB-80EC-48CB-B5CB-9FED6B5D77BF}" destId="{0460C89D-311A-41AE-A51B-74FB326E0EE0}" srcOrd="0" destOrd="0" presId="urn:microsoft.com/office/officeart/2005/8/layout/radial6"/>
    <dgm:cxn modelId="{5211A6DB-8031-47E2-9BB3-16E703B89E53}" srcId="{072C238A-DC43-46DC-8C8D-1FAEDCBBA579}" destId="{8AE66719-04AE-4B68-A79E-5A9BB756BF9B}" srcOrd="1" destOrd="0" parTransId="{818B2F77-E8EE-458E-8C54-465890F94F38}" sibTransId="{BF90348E-5125-493F-ADF4-20A50B33F289}"/>
    <dgm:cxn modelId="{500B8FB5-CC7C-400E-97BE-8B8D84F483C6}" type="presOf" srcId="{8AE66719-04AE-4B68-A79E-5A9BB756BF9B}" destId="{05F82EBB-3A09-44B5-B297-5BF549853DE8}" srcOrd="0" destOrd="0" presId="urn:microsoft.com/office/officeart/2005/8/layout/radial6"/>
    <dgm:cxn modelId="{AB17D6BB-F044-48BA-AFF3-4DD92A3326CA}" srcId="{DA76E4D6-EBF5-45E8-BE7B-4C7841A41F64}" destId="{072C238A-DC43-46DC-8C8D-1FAEDCBBA579}" srcOrd="0" destOrd="0" parTransId="{1523472C-AACA-4DBA-9694-84C538266FDA}" sibTransId="{AEAF6A4D-9272-4CBE-8116-8B42B7FE4A31}"/>
    <dgm:cxn modelId="{D5669E0D-5A62-4CE4-A507-52573437B99A}" type="presOf" srcId="{62AAF739-666D-4809-9921-3F57ADDB5413}" destId="{5C814EC0-5B9C-4D27-8CAB-ABA02707E19C}" srcOrd="0" destOrd="0" presId="urn:microsoft.com/office/officeart/2005/8/layout/radial6"/>
    <dgm:cxn modelId="{0EF8D159-B781-4775-A31E-CAE9DCDED95F}" type="presOf" srcId="{DA76E4D6-EBF5-45E8-BE7B-4C7841A41F64}" destId="{C65BF211-CFF0-450B-8219-71DB8289B9B4}" srcOrd="0" destOrd="0" presId="urn:microsoft.com/office/officeart/2005/8/layout/radial6"/>
    <dgm:cxn modelId="{4F770AAA-8ED1-4361-AD1C-77EADE00F554}" type="presOf" srcId="{2D67EE6C-DD9D-4205-BDDD-24AD1C52822A}" destId="{5373200D-2DAD-4F80-9D11-2A935B3589F8}" srcOrd="0" destOrd="0" presId="urn:microsoft.com/office/officeart/2005/8/layout/radial6"/>
    <dgm:cxn modelId="{2EBC72E2-3207-45B9-B0DB-FA0BE1AF405C}" type="presOf" srcId="{CC0E3FFC-839C-45DB-8C71-5B05F3DE9245}" destId="{DE6AC552-0F7B-49F2-9A9B-11B2E77AEE47}" srcOrd="0" destOrd="0" presId="urn:microsoft.com/office/officeart/2005/8/layout/radial6"/>
    <dgm:cxn modelId="{3B11F370-38CE-45BE-A190-47BAF6D83528}" type="presOf" srcId="{6446A164-9065-45DA-93DC-914D116A54D1}" destId="{7C842BDD-8045-494A-8BE6-008C2BF70ED6}" srcOrd="0" destOrd="0" presId="urn:microsoft.com/office/officeart/2005/8/layout/radial6"/>
    <dgm:cxn modelId="{16B46EE9-D770-4360-915B-383B535499ED}" srcId="{072C238A-DC43-46DC-8C8D-1FAEDCBBA579}" destId="{A57ED51A-A1A6-47AD-A081-278FA8D5E911}" srcOrd="0" destOrd="0" parTransId="{92B7021C-4D85-4429-AF28-A38A3EDB0848}" sibTransId="{A0A98BF1-0463-4946-9100-BE294804881C}"/>
    <dgm:cxn modelId="{0C46684B-FC26-48FF-B4D9-53B066476C2E}" type="presParOf" srcId="{C65BF211-CFF0-450B-8219-71DB8289B9B4}" destId="{4F9207D5-2502-4D1D-BB74-325C2DD5847F}" srcOrd="0" destOrd="0" presId="urn:microsoft.com/office/officeart/2005/8/layout/radial6"/>
    <dgm:cxn modelId="{8BAA6706-77C7-4DE7-B2C0-B45006939DCF}" type="presParOf" srcId="{C65BF211-CFF0-450B-8219-71DB8289B9B4}" destId="{9693FE27-5038-4533-95D4-4DABC0177ECC}" srcOrd="1" destOrd="0" presId="urn:microsoft.com/office/officeart/2005/8/layout/radial6"/>
    <dgm:cxn modelId="{EE813D54-A7B5-4C68-B3D5-E5EC92DB9164}" type="presParOf" srcId="{C65BF211-CFF0-450B-8219-71DB8289B9B4}" destId="{B69AD1D2-FA1F-46CB-B0BE-CAB4BFBF96A9}" srcOrd="2" destOrd="0" presId="urn:microsoft.com/office/officeart/2005/8/layout/radial6"/>
    <dgm:cxn modelId="{7F4C6778-3525-4780-B457-A213AEA42864}" type="presParOf" srcId="{C65BF211-CFF0-450B-8219-71DB8289B9B4}" destId="{DA87B844-08F4-4AE6-A32F-5458E030AF36}" srcOrd="3" destOrd="0" presId="urn:microsoft.com/office/officeart/2005/8/layout/radial6"/>
    <dgm:cxn modelId="{B449123E-2ABB-421C-A0C6-4782E689E6BC}" type="presParOf" srcId="{C65BF211-CFF0-450B-8219-71DB8289B9B4}" destId="{05F82EBB-3A09-44B5-B297-5BF549853DE8}" srcOrd="4" destOrd="0" presId="urn:microsoft.com/office/officeart/2005/8/layout/radial6"/>
    <dgm:cxn modelId="{F7E19F62-A86F-460C-BE04-E1F67C84C79F}" type="presParOf" srcId="{C65BF211-CFF0-450B-8219-71DB8289B9B4}" destId="{33196457-672A-4BBA-A27C-AACEC12F8562}" srcOrd="5" destOrd="0" presId="urn:microsoft.com/office/officeart/2005/8/layout/radial6"/>
    <dgm:cxn modelId="{2652F87D-58EA-4ED2-862C-530C2679B896}" type="presParOf" srcId="{C65BF211-CFF0-450B-8219-71DB8289B9B4}" destId="{B1927F51-FDEF-46E7-852E-3129AEF4AB1F}" srcOrd="6" destOrd="0" presId="urn:microsoft.com/office/officeart/2005/8/layout/radial6"/>
    <dgm:cxn modelId="{AB208F72-44AE-4155-93F1-932686592804}" type="presParOf" srcId="{C65BF211-CFF0-450B-8219-71DB8289B9B4}" destId="{DE6AC552-0F7B-49F2-9A9B-11B2E77AEE47}" srcOrd="7" destOrd="0" presId="urn:microsoft.com/office/officeart/2005/8/layout/radial6"/>
    <dgm:cxn modelId="{7EC13D5D-7005-4964-8382-8F186B3998ED}" type="presParOf" srcId="{C65BF211-CFF0-450B-8219-71DB8289B9B4}" destId="{F23B8509-1C7C-498E-9492-92B015278B1D}" srcOrd="8" destOrd="0" presId="urn:microsoft.com/office/officeart/2005/8/layout/radial6"/>
    <dgm:cxn modelId="{64990F9C-DE27-431C-BAD3-E14FF86B908A}" type="presParOf" srcId="{C65BF211-CFF0-450B-8219-71DB8289B9B4}" destId="{723503E6-82FB-4D7A-AC39-C1C4C284674E}" srcOrd="9" destOrd="0" presId="urn:microsoft.com/office/officeart/2005/8/layout/radial6"/>
    <dgm:cxn modelId="{41B8A649-7AE8-48A8-8555-512EB2D1CA50}" type="presParOf" srcId="{C65BF211-CFF0-450B-8219-71DB8289B9B4}" destId="{5C814EC0-5B9C-4D27-8CAB-ABA02707E19C}" srcOrd="10" destOrd="0" presId="urn:microsoft.com/office/officeart/2005/8/layout/radial6"/>
    <dgm:cxn modelId="{E549F020-FB83-4F73-A98B-AA076E291ED8}" type="presParOf" srcId="{C65BF211-CFF0-450B-8219-71DB8289B9B4}" destId="{BA51277F-E144-408C-80F3-6E660F023A72}" srcOrd="11" destOrd="0" presId="urn:microsoft.com/office/officeart/2005/8/layout/radial6"/>
    <dgm:cxn modelId="{B2F1FC19-6909-4F59-BCA4-3657A1BF539F}" type="presParOf" srcId="{C65BF211-CFF0-450B-8219-71DB8289B9B4}" destId="{7C842BDD-8045-494A-8BE6-008C2BF70ED6}" srcOrd="12" destOrd="0" presId="urn:microsoft.com/office/officeart/2005/8/layout/radial6"/>
    <dgm:cxn modelId="{88B18E0B-D424-4811-BC51-2C6194AAF0C4}" type="presParOf" srcId="{C65BF211-CFF0-450B-8219-71DB8289B9B4}" destId="{0460C89D-311A-41AE-A51B-74FB326E0EE0}" srcOrd="13" destOrd="0" presId="urn:microsoft.com/office/officeart/2005/8/layout/radial6"/>
    <dgm:cxn modelId="{D8D175ED-0BAC-4B8F-BEAD-BF55F172C418}" type="presParOf" srcId="{C65BF211-CFF0-450B-8219-71DB8289B9B4}" destId="{BAF6FE4D-C258-422D-8ED7-E21BA58D7F5E}" srcOrd="14" destOrd="0" presId="urn:microsoft.com/office/officeart/2005/8/layout/radial6"/>
    <dgm:cxn modelId="{083C510B-7A9D-4CC0-BA7E-17BF1C8D3C2B}" type="presParOf" srcId="{C65BF211-CFF0-450B-8219-71DB8289B9B4}" destId="{45E2E58E-4A76-4AB5-9DF3-69BA344A35E6}" srcOrd="15" destOrd="0" presId="urn:microsoft.com/office/officeart/2005/8/layout/radial6"/>
    <dgm:cxn modelId="{172C9F05-3C7E-4704-A6A2-65060A996A6F}" type="presParOf" srcId="{C65BF211-CFF0-450B-8219-71DB8289B9B4}" destId="{5373200D-2DAD-4F80-9D11-2A935B3589F8}" srcOrd="16" destOrd="0" presId="urn:microsoft.com/office/officeart/2005/8/layout/radial6"/>
    <dgm:cxn modelId="{71680C01-7B02-4298-84FE-5E075ED5C0C9}" type="presParOf" srcId="{C65BF211-CFF0-450B-8219-71DB8289B9B4}" destId="{BD590F4E-1A18-4A0A-AAED-36449D41FB3F}" srcOrd="17" destOrd="0" presId="urn:microsoft.com/office/officeart/2005/8/layout/radial6"/>
    <dgm:cxn modelId="{EE94CE09-1672-4012-BDC4-13A2FDBC90CF}" type="presParOf" srcId="{C65BF211-CFF0-450B-8219-71DB8289B9B4}" destId="{6ED6298F-F83D-40D7-BB43-A9FF5C01C155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76E4D6-EBF5-45E8-BE7B-4C7841A41F64}" type="doc">
      <dgm:prSet loTypeId="urn:microsoft.com/office/officeart/2005/8/layout/radial6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IE"/>
        </a:p>
      </dgm:t>
    </dgm:pt>
    <dgm:pt modelId="{072C238A-DC43-46DC-8C8D-1FAEDCBBA579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WISE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1523472C-AACA-4DBA-9694-84C538266FDA}" type="par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EAF6A4D-9272-4CBE-8116-8B42B7FE4A31}" type="sib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57ED51A-A1A6-47AD-A081-278FA8D5E911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WFD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92B7021C-4D85-4429-AF28-A38A3EDB0848}" type="par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0A98BF1-0463-4946-9100-BE294804881C}" type="sib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F2D1EDCB-218B-4DDA-A171-E7C5CB6790B6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UWW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01DC8A09-C960-40C7-9780-016DD6504F59}" type="par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312B9F9-99E8-4346-89D4-73583B242421}" type="sib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2AAF739-666D-4809-9921-3F57ADDB5413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DW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44C8C246-F52A-4DF7-AB7E-FE7F0BEE5671}" type="par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446A164-9065-45DA-93DC-914D116A54D1}" type="sib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5CAF3AB-80EC-48CB-B5CB-9FED6B5D77BF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BW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B90BE214-B156-46AB-86A3-534076F652A1}" type="par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B416DABA-7831-42D2-8715-1E83BA2D4F5A}" type="sib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D67EE6C-DD9D-4205-BDDD-24AD1C52822A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GW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25312448-FD92-4471-8E38-9C868D33FD68}" type="par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25B9BD45-FC02-400F-A38C-A4FAD38482AF}" type="sibTrans" cxnId="{1F560027-B0CB-433E-BDA9-DA37C1290F1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FC8CC423-4D51-4FE6-8C74-305AC7E0AEBD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PRTR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A89CA101-A33A-446E-98EE-BFD6445E042D}" type="parTrans" cxnId="{1CE13FDF-8B8A-4AD8-8640-C2ACD968A0C6}">
      <dgm:prSet/>
      <dgm:spPr/>
      <dgm:t>
        <a:bodyPr/>
        <a:lstStyle/>
        <a:p>
          <a:endParaRPr lang="en-IE"/>
        </a:p>
      </dgm:t>
    </dgm:pt>
    <dgm:pt modelId="{3C873928-50D2-4BCB-8C10-9BC3E3A92D89}" type="sibTrans" cxnId="{1CE13FDF-8B8A-4AD8-8640-C2ACD968A0C6}">
      <dgm:prSet/>
      <dgm:spPr/>
      <dgm:t>
        <a:bodyPr/>
        <a:lstStyle/>
        <a:p>
          <a:endParaRPr lang="en-IE"/>
        </a:p>
      </dgm:t>
    </dgm:pt>
    <dgm:pt modelId="{C65BF211-CFF0-450B-8219-71DB8289B9B4}" type="pres">
      <dgm:prSet presAssocID="{DA76E4D6-EBF5-45E8-BE7B-4C7841A41F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9207D5-2502-4D1D-BB74-325C2DD5847F}" type="pres">
      <dgm:prSet presAssocID="{072C238A-DC43-46DC-8C8D-1FAEDCBBA579}" presName="centerShape" presStyleLbl="node0" presStyleIdx="0" presStyleCnt="1"/>
      <dgm:spPr/>
      <dgm:t>
        <a:bodyPr/>
        <a:lstStyle/>
        <a:p>
          <a:endParaRPr lang="en-IE"/>
        </a:p>
      </dgm:t>
    </dgm:pt>
    <dgm:pt modelId="{9693FE27-5038-4533-95D4-4DABC0177ECC}" type="pres">
      <dgm:prSet presAssocID="{A57ED51A-A1A6-47AD-A081-278FA8D5E91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D1D2-FA1F-46CB-B0BE-CAB4BFBF96A9}" type="pres">
      <dgm:prSet presAssocID="{A57ED51A-A1A6-47AD-A081-278FA8D5E911}" presName="dummy" presStyleCnt="0"/>
      <dgm:spPr/>
    </dgm:pt>
    <dgm:pt modelId="{DA87B844-08F4-4AE6-A32F-5458E030AF36}" type="pres">
      <dgm:prSet presAssocID="{A0A98BF1-0463-4946-9100-BE294804881C}" presName="sibTrans" presStyleLbl="sibTrans2D1" presStyleIdx="0" presStyleCnt="6"/>
      <dgm:spPr/>
      <dgm:t>
        <a:bodyPr/>
        <a:lstStyle/>
        <a:p>
          <a:endParaRPr lang="en-IE"/>
        </a:p>
      </dgm:t>
    </dgm:pt>
    <dgm:pt modelId="{8531A0E2-8AE6-4FAB-8312-EBC026177239}" type="pres">
      <dgm:prSet presAssocID="{F2D1EDCB-218B-4DDA-A171-E7C5CB6790B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48608A4-BD40-41C1-B134-67450CF468AC}" type="pres">
      <dgm:prSet presAssocID="{F2D1EDCB-218B-4DDA-A171-E7C5CB6790B6}" presName="dummy" presStyleCnt="0"/>
      <dgm:spPr/>
    </dgm:pt>
    <dgm:pt modelId="{705B90F4-E294-4D9F-88BC-D2C84DC5F82E}" type="pres">
      <dgm:prSet presAssocID="{4312B9F9-99E8-4346-89D4-73583B242421}" presName="sibTrans" presStyleLbl="sibTrans2D1" presStyleIdx="1" presStyleCnt="6" custLinFactNeighborX="5980" custLinFactNeighborY="160"/>
      <dgm:spPr/>
      <dgm:t>
        <a:bodyPr/>
        <a:lstStyle/>
        <a:p>
          <a:endParaRPr lang="en-IE"/>
        </a:p>
      </dgm:t>
    </dgm:pt>
    <dgm:pt modelId="{5C814EC0-5B9C-4D27-8CAB-ABA02707E19C}" type="pres">
      <dgm:prSet presAssocID="{62AAF739-666D-4809-9921-3F57ADDB541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51277F-E144-408C-80F3-6E660F023A72}" type="pres">
      <dgm:prSet presAssocID="{62AAF739-666D-4809-9921-3F57ADDB5413}" presName="dummy" presStyleCnt="0"/>
      <dgm:spPr/>
    </dgm:pt>
    <dgm:pt modelId="{7C842BDD-8045-494A-8BE6-008C2BF70ED6}" type="pres">
      <dgm:prSet presAssocID="{6446A164-9065-45DA-93DC-914D116A54D1}" presName="sibTrans" presStyleLbl="sibTrans2D1" presStyleIdx="2" presStyleCnt="6"/>
      <dgm:spPr/>
      <dgm:t>
        <a:bodyPr/>
        <a:lstStyle/>
        <a:p>
          <a:endParaRPr lang="en-IE"/>
        </a:p>
      </dgm:t>
    </dgm:pt>
    <dgm:pt modelId="{0460C89D-311A-41AE-A51B-74FB326E0EE0}" type="pres">
      <dgm:prSet presAssocID="{45CAF3AB-80EC-48CB-B5CB-9FED6B5D77B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F6FE4D-C258-422D-8ED7-E21BA58D7F5E}" type="pres">
      <dgm:prSet presAssocID="{45CAF3AB-80EC-48CB-B5CB-9FED6B5D77BF}" presName="dummy" presStyleCnt="0"/>
      <dgm:spPr/>
    </dgm:pt>
    <dgm:pt modelId="{45E2E58E-4A76-4AB5-9DF3-69BA344A35E6}" type="pres">
      <dgm:prSet presAssocID="{B416DABA-7831-42D2-8715-1E83BA2D4F5A}" presName="sibTrans" presStyleLbl="sibTrans2D1" presStyleIdx="3" presStyleCnt="6" custLinFactNeighborX="-91" custLinFactNeighborY="160"/>
      <dgm:spPr/>
      <dgm:t>
        <a:bodyPr/>
        <a:lstStyle/>
        <a:p>
          <a:endParaRPr lang="en-IE"/>
        </a:p>
      </dgm:t>
    </dgm:pt>
    <dgm:pt modelId="{5373200D-2DAD-4F80-9D11-2A935B3589F8}" type="pres">
      <dgm:prSet presAssocID="{2D67EE6C-DD9D-4205-BDDD-24AD1C52822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D590F4E-1A18-4A0A-AAED-36449D41FB3F}" type="pres">
      <dgm:prSet presAssocID="{2D67EE6C-DD9D-4205-BDDD-24AD1C52822A}" presName="dummy" presStyleCnt="0"/>
      <dgm:spPr/>
    </dgm:pt>
    <dgm:pt modelId="{6ED6298F-F83D-40D7-BB43-A9FF5C01C155}" type="pres">
      <dgm:prSet presAssocID="{25B9BD45-FC02-400F-A38C-A4FAD38482AF}" presName="sibTrans" presStyleLbl="sibTrans2D1" presStyleIdx="4" presStyleCnt="6"/>
      <dgm:spPr/>
      <dgm:t>
        <a:bodyPr/>
        <a:lstStyle/>
        <a:p>
          <a:endParaRPr lang="en-IE"/>
        </a:p>
      </dgm:t>
    </dgm:pt>
    <dgm:pt modelId="{79C794E3-A6F2-475F-BB27-3416C173F75F}" type="pres">
      <dgm:prSet presAssocID="{FC8CC423-4D51-4FE6-8C74-305AC7E0AEB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5C94519-5ECF-46DB-8FED-A9A9C7834B65}" type="pres">
      <dgm:prSet presAssocID="{FC8CC423-4D51-4FE6-8C74-305AC7E0AEBD}" presName="dummy" presStyleCnt="0"/>
      <dgm:spPr/>
    </dgm:pt>
    <dgm:pt modelId="{79BA564E-8618-4178-888D-E068D699C289}" type="pres">
      <dgm:prSet presAssocID="{3C873928-50D2-4BCB-8C10-9BC3E3A92D89}" presName="sibTrans" presStyleLbl="sibTrans2D1" presStyleIdx="5" presStyleCnt="6"/>
      <dgm:spPr/>
      <dgm:t>
        <a:bodyPr/>
        <a:lstStyle/>
        <a:p>
          <a:endParaRPr lang="en-IE"/>
        </a:p>
      </dgm:t>
    </dgm:pt>
  </dgm:ptLst>
  <dgm:cxnLst>
    <dgm:cxn modelId="{A11FE0B4-A4AD-4947-9A20-B427F279A3D5}" type="presOf" srcId="{072C238A-DC43-46DC-8C8D-1FAEDCBBA579}" destId="{4F9207D5-2502-4D1D-BB74-325C2DD5847F}" srcOrd="0" destOrd="0" presId="urn:microsoft.com/office/officeart/2005/8/layout/radial6"/>
    <dgm:cxn modelId="{60223D59-9665-4B76-8556-53B6EAFB311E}" srcId="{072C238A-DC43-46DC-8C8D-1FAEDCBBA579}" destId="{62AAF739-666D-4809-9921-3F57ADDB5413}" srcOrd="2" destOrd="0" parTransId="{44C8C246-F52A-4DF7-AB7E-FE7F0BEE5671}" sibTransId="{6446A164-9065-45DA-93DC-914D116A54D1}"/>
    <dgm:cxn modelId="{FDE3DEAC-117C-4429-B798-F1679040C85B}" type="presOf" srcId="{FC8CC423-4D51-4FE6-8C74-305AC7E0AEBD}" destId="{79C794E3-A6F2-475F-BB27-3416C173F75F}" srcOrd="0" destOrd="0" presId="urn:microsoft.com/office/officeart/2005/8/layout/radial6"/>
    <dgm:cxn modelId="{89A64956-5A81-4923-8478-760D5B2651C7}" type="presOf" srcId="{3C873928-50D2-4BCB-8C10-9BC3E3A92D89}" destId="{79BA564E-8618-4178-888D-E068D699C289}" srcOrd="0" destOrd="0" presId="urn:microsoft.com/office/officeart/2005/8/layout/radial6"/>
    <dgm:cxn modelId="{6CA93ACD-1135-482E-A873-DDD1BF46FB7D}" type="presOf" srcId="{25B9BD45-FC02-400F-A38C-A4FAD38482AF}" destId="{6ED6298F-F83D-40D7-BB43-A9FF5C01C155}" srcOrd="0" destOrd="0" presId="urn:microsoft.com/office/officeart/2005/8/layout/radial6"/>
    <dgm:cxn modelId="{AC08BACF-D30D-4EF8-AC03-ECC18C6DA58E}" type="presOf" srcId="{62AAF739-666D-4809-9921-3F57ADDB5413}" destId="{5C814EC0-5B9C-4D27-8CAB-ABA02707E19C}" srcOrd="0" destOrd="0" presId="urn:microsoft.com/office/officeart/2005/8/layout/radial6"/>
    <dgm:cxn modelId="{1190DBC8-80FB-434C-8E4B-91C1BDC62D76}" type="presOf" srcId="{45CAF3AB-80EC-48CB-B5CB-9FED6B5D77BF}" destId="{0460C89D-311A-41AE-A51B-74FB326E0EE0}" srcOrd="0" destOrd="0" presId="urn:microsoft.com/office/officeart/2005/8/layout/radial6"/>
    <dgm:cxn modelId="{19103E39-0DF2-4C17-9DF7-62E84D89B3F8}" type="presOf" srcId="{F2D1EDCB-218B-4DDA-A171-E7C5CB6790B6}" destId="{8531A0E2-8AE6-4FAB-8312-EBC026177239}" srcOrd="0" destOrd="0" presId="urn:microsoft.com/office/officeart/2005/8/layout/radial6"/>
    <dgm:cxn modelId="{16B46EE9-D770-4360-915B-383B535499ED}" srcId="{072C238A-DC43-46DC-8C8D-1FAEDCBBA579}" destId="{A57ED51A-A1A6-47AD-A081-278FA8D5E911}" srcOrd="0" destOrd="0" parTransId="{92B7021C-4D85-4429-AF28-A38A3EDB0848}" sibTransId="{A0A98BF1-0463-4946-9100-BE294804881C}"/>
    <dgm:cxn modelId="{F5B08ED0-B97A-4B3C-A26F-909A3DEBDF8E}" srcId="{072C238A-DC43-46DC-8C8D-1FAEDCBBA579}" destId="{45CAF3AB-80EC-48CB-B5CB-9FED6B5D77BF}" srcOrd="3" destOrd="0" parTransId="{B90BE214-B156-46AB-86A3-534076F652A1}" sibTransId="{B416DABA-7831-42D2-8715-1E83BA2D4F5A}"/>
    <dgm:cxn modelId="{1F560027-B0CB-433E-BDA9-DA37C1290F1D}" srcId="{072C238A-DC43-46DC-8C8D-1FAEDCBBA579}" destId="{2D67EE6C-DD9D-4205-BDDD-24AD1C52822A}" srcOrd="4" destOrd="0" parTransId="{25312448-FD92-4471-8E38-9C868D33FD68}" sibTransId="{25B9BD45-FC02-400F-A38C-A4FAD38482AF}"/>
    <dgm:cxn modelId="{FCB6346D-89EA-4D77-A623-A984D1CD14A9}" srcId="{072C238A-DC43-46DC-8C8D-1FAEDCBBA579}" destId="{F2D1EDCB-218B-4DDA-A171-E7C5CB6790B6}" srcOrd="1" destOrd="0" parTransId="{01DC8A09-C960-40C7-9780-016DD6504F59}" sibTransId="{4312B9F9-99E8-4346-89D4-73583B242421}"/>
    <dgm:cxn modelId="{A259F78A-EF87-49D6-8C14-6150C140D3A6}" type="presOf" srcId="{DA76E4D6-EBF5-45E8-BE7B-4C7841A41F64}" destId="{C65BF211-CFF0-450B-8219-71DB8289B9B4}" srcOrd="0" destOrd="0" presId="urn:microsoft.com/office/officeart/2005/8/layout/radial6"/>
    <dgm:cxn modelId="{1301A59A-9E59-41C4-B5E0-03992F41394C}" type="presOf" srcId="{2D67EE6C-DD9D-4205-BDDD-24AD1C52822A}" destId="{5373200D-2DAD-4F80-9D11-2A935B3589F8}" srcOrd="0" destOrd="0" presId="urn:microsoft.com/office/officeart/2005/8/layout/radial6"/>
    <dgm:cxn modelId="{1CE13FDF-8B8A-4AD8-8640-C2ACD968A0C6}" srcId="{072C238A-DC43-46DC-8C8D-1FAEDCBBA579}" destId="{FC8CC423-4D51-4FE6-8C74-305AC7E0AEBD}" srcOrd="5" destOrd="0" parTransId="{A89CA101-A33A-446E-98EE-BFD6445E042D}" sibTransId="{3C873928-50D2-4BCB-8C10-9BC3E3A92D89}"/>
    <dgm:cxn modelId="{3D3902E6-8366-4B53-A687-10C7FD0F7603}" type="presOf" srcId="{A0A98BF1-0463-4946-9100-BE294804881C}" destId="{DA87B844-08F4-4AE6-A32F-5458E030AF36}" srcOrd="0" destOrd="0" presId="urn:microsoft.com/office/officeart/2005/8/layout/radial6"/>
    <dgm:cxn modelId="{78B17A18-C140-4D35-B493-1556421CE3B0}" type="presOf" srcId="{B416DABA-7831-42D2-8715-1E83BA2D4F5A}" destId="{45E2E58E-4A76-4AB5-9DF3-69BA344A35E6}" srcOrd="0" destOrd="0" presId="urn:microsoft.com/office/officeart/2005/8/layout/radial6"/>
    <dgm:cxn modelId="{27B0FA0D-7B40-42B5-8FAA-58ADA90A7457}" type="presOf" srcId="{4312B9F9-99E8-4346-89D4-73583B242421}" destId="{705B90F4-E294-4D9F-88BC-D2C84DC5F82E}" srcOrd="0" destOrd="0" presId="urn:microsoft.com/office/officeart/2005/8/layout/radial6"/>
    <dgm:cxn modelId="{AB17D6BB-F044-48BA-AFF3-4DD92A3326CA}" srcId="{DA76E4D6-EBF5-45E8-BE7B-4C7841A41F64}" destId="{072C238A-DC43-46DC-8C8D-1FAEDCBBA579}" srcOrd="0" destOrd="0" parTransId="{1523472C-AACA-4DBA-9694-84C538266FDA}" sibTransId="{AEAF6A4D-9272-4CBE-8116-8B42B7FE4A31}"/>
    <dgm:cxn modelId="{31698896-8B9F-4EFF-9CAF-8C6DAEA32B40}" type="presOf" srcId="{6446A164-9065-45DA-93DC-914D116A54D1}" destId="{7C842BDD-8045-494A-8BE6-008C2BF70ED6}" srcOrd="0" destOrd="0" presId="urn:microsoft.com/office/officeart/2005/8/layout/radial6"/>
    <dgm:cxn modelId="{38DB7A07-95E1-442D-9809-BC5159F9BAA3}" type="presOf" srcId="{A57ED51A-A1A6-47AD-A081-278FA8D5E911}" destId="{9693FE27-5038-4533-95D4-4DABC0177ECC}" srcOrd="0" destOrd="0" presId="urn:microsoft.com/office/officeart/2005/8/layout/radial6"/>
    <dgm:cxn modelId="{88289143-6A8B-4A0E-ABE9-9998B7784F7E}" type="presParOf" srcId="{C65BF211-CFF0-450B-8219-71DB8289B9B4}" destId="{4F9207D5-2502-4D1D-BB74-325C2DD5847F}" srcOrd="0" destOrd="0" presId="urn:microsoft.com/office/officeart/2005/8/layout/radial6"/>
    <dgm:cxn modelId="{C94C7B90-5E35-4AAD-976C-763B2B02D8E0}" type="presParOf" srcId="{C65BF211-CFF0-450B-8219-71DB8289B9B4}" destId="{9693FE27-5038-4533-95D4-4DABC0177ECC}" srcOrd="1" destOrd="0" presId="urn:microsoft.com/office/officeart/2005/8/layout/radial6"/>
    <dgm:cxn modelId="{314F78F1-DB70-46F7-A577-6CB7AD4DDB86}" type="presParOf" srcId="{C65BF211-CFF0-450B-8219-71DB8289B9B4}" destId="{B69AD1D2-FA1F-46CB-B0BE-CAB4BFBF96A9}" srcOrd="2" destOrd="0" presId="urn:microsoft.com/office/officeart/2005/8/layout/radial6"/>
    <dgm:cxn modelId="{D7364B61-51C5-45B0-B5F4-F5613705FFE5}" type="presParOf" srcId="{C65BF211-CFF0-450B-8219-71DB8289B9B4}" destId="{DA87B844-08F4-4AE6-A32F-5458E030AF36}" srcOrd="3" destOrd="0" presId="urn:microsoft.com/office/officeart/2005/8/layout/radial6"/>
    <dgm:cxn modelId="{70BB9D22-D7BB-46F9-B435-532D209CAE94}" type="presParOf" srcId="{C65BF211-CFF0-450B-8219-71DB8289B9B4}" destId="{8531A0E2-8AE6-4FAB-8312-EBC026177239}" srcOrd="4" destOrd="0" presId="urn:microsoft.com/office/officeart/2005/8/layout/radial6"/>
    <dgm:cxn modelId="{39A95B4F-AB5A-41A8-848D-8A0B851217FE}" type="presParOf" srcId="{C65BF211-CFF0-450B-8219-71DB8289B9B4}" destId="{348608A4-BD40-41C1-B134-67450CF468AC}" srcOrd="5" destOrd="0" presId="urn:microsoft.com/office/officeart/2005/8/layout/radial6"/>
    <dgm:cxn modelId="{27F3B4F6-CE05-4388-BCAA-E0C9DE24FEF0}" type="presParOf" srcId="{C65BF211-CFF0-450B-8219-71DB8289B9B4}" destId="{705B90F4-E294-4D9F-88BC-D2C84DC5F82E}" srcOrd="6" destOrd="0" presId="urn:microsoft.com/office/officeart/2005/8/layout/radial6"/>
    <dgm:cxn modelId="{EA4516A5-A072-4D94-82B9-C38C3FFB7789}" type="presParOf" srcId="{C65BF211-CFF0-450B-8219-71DB8289B9B4}" destId="{5C814EC0-5B9C-4D27-8CAB-ABA02707E19C}" srcOrd="7" destOrd="0" presId="urn:microsoft.com/office/officeart/2005/8/layout/radial6"/>
    <dgm:cxn modelId="{779C54CC-339B-4331-B812-A21CF9898BCB}" type="presParOf" srcId="{C65BF211-CFF0-450B-8219-71DB8289B9B4}" destId="{BA51277F-E144-408C-80F3-6E660F023A72}" srcOrd="8" destOrd="0" presId="urn:microsoft.com/office/officeart/2005/8/layout/radial6"/>
    <dgm:cxn modelId="{122406BA-7824-4AA1-B967-0736B35538A5}" type="presParOf" srcId="{C65BF211-CFF0-450B-8219-71DB8289B9B4}" destId="{7C842BDD-8045-494A-8BE6-008C2BF70ED6}" srcOrd="9" destOrd="0" presId="urn:microsoft.com/office/officeart/2005/8/layout/radial6"/>
    <dgm:cxn modelId="{0D8FFF3D-07B9-4025-9025-EBBD4E46E20C}" type="presParOf" srcId="{C65BF211-CFF0-450B-8219-71DB8289B9B4}" destId="{0460C89D-311A-41AE-A51B-74FB326E0EE0}" srcOrd="10" destOrd="0" presId="urn:microsoft.com/office/officeart/2005/8/layout/radial6"/>
    <dgm:cxn modelId="{D4DA6A8F-4B5C-4F7B-B943-AAEB1601F04F}" type="presParOf" srcId="{C65BF211-CFF0-450B-8219-71DB8289B9B4}" destId="{BAF6FE4D-C258-422D-8ED7-E21BA58D7F5E}" srcOrd="11" destOrd="0" presId="urn:microsoft.com/office/officeart/2005/8/layout/radial6"/>
    <dgm:cxn modelId="{877B4E48-7DBB-4398-B8BA-5AEE1FE7665B}" type="presParOf" srcId="{C65BF211-CFF0-450B-8219-71DB8289B9B4}" destId="{45E2E58E-4A76-4AB5-9DF3-69BA344A35E6}" srcOrd="12" destOrd="0" presId="urn:microsoft.com/office/officeart/2005/8/layout/radial6"/>
    <dgm:cxn modelId="{7A13B5D3-6577-40FF-A71D-B025E95E4083}" type="presParOf" srcId="{C65BF211-CFF0-450B-8219-71DB8289B9B4}" destId="{5373200D-2DAD-4F80-9D11-2A935B3589F8}" srcOrd="13" destOrd="0" presId="urn:microsoft.com/office/officeart/2005/8/layout/radial6"/>
    <dgm:cxn modelId="{37F922F3-10A8-4961-9750-53B5B9737667}" type="presParOf" srcId="{C65BF211-CFF0-450B-8219-71DB8289B9B4}" destId="{BD590F4E-1A18-4A0A-AAED-36449D41FB3F}" srcOrd="14" destOrd="0" presId="urn:microsoft.com/office/officeart/2005/8/layout/radial6"/>
    <dgm:cxn modelId="{C583D7B4-1DF6-4879-B277-A1FD8E5BCAFE}" type="presParOf" srcId="{C65BF211-CFF0-450B-8219-71DB8289B9B4}" destId="{6ED6298F-F83D-40D7-BB43-A9FF5C01C155}" srcOrd="15" destOrd="0" presId="urn:microsoft.com/office/officeart/2005/8/layout/radial6"/>
    <dgm:cxn modelId="{6009CD70-F5A4-4A0F-92DC-5B0BE8D3F2C2}" type="presParOf" srcId="{C65BF211-CFF0-450B-8219-71DB8289B9B4}" destId="{79C794E3-A6F2-475F-BB27-3416C173F75F}" srcOrd="16" destOrd="0" presId="urn:microsoft.com/office/officeart/2005/8/layout/radial6"/>
    <dgm:cxn modelId="{E37238B6-D071-48FA-84A5-0689D99A2899}" type="presParOf" srcId="{C65BF211-CFF0-450B-8219-71DB8289B9B4}" destId="{95C94519-5ECF-46DB-8FED-A9A9C7834B65}" srcOrd="17" destOrd="0" presId="urn:microsoft.com/office/officeart/2005/8/layout/radial6"/>
    <dgm:cxn modelId="{C5E97857-D3AC-4333-A112-AD3DDFDD9799}" type="presParOf" srcId="{C65BF211-CFF0-450B-8219-71DB8289B9B4}" destId="{79BA564E-8618-4178-888D-E068D699C289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76E4D6-EBF5-45E8-BE7B-4C7841A41F64}" type="doc">
      <dgm:prSet loTypeId="urn:microsoft.com/office/officeart/2005/8/layout/radial6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072C238A-DC43-46DC-8C8D-1FAEDCBBA579}">
      <dgm:prSet/>
      <dgm:spPr/>
      <dgm:t>
        <a:bodyPr/>
        <a:lstStyle/>
        <a:p>
          <a:pPr rtl="0"/>
          <a:r>
            <a:rPr lang="en-IE" dirty="0" smtClean="0">
              <a:latin typeface="Arial" pitchFamily="34" charset="0"/>
              <a:cs typeface="Arial" pitchFamily="34" charset="0"/>
            </a:rPr>
            <a:t>Internet</a:t>
          </a:r>
          <a:endParaRPr lang="en-IE" dirty="0">
            <a:latin typeface="Arial" pitchFamily="34" charset="0"/>
            <a:cs typeface="Arial" pitchFamily="34" charset="0"/>
          </a:endParaRPr>
        </a:p>
      </dgm:t>
    </dgm:pt>
    <dgm:pt modelId="{1523472C-AACA-4DBA-9694-84C538266FDA}" type="par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EAF6A4D-9272-4CBE-8116-8B42B7FE4A31}" type="sibTrans" cxnId="{AB17D6BB-F044-48BA-AFF3-4DD92A3326CA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57ED51A-A1A6-47AD-A081-278FA8D5E911}">
      <dgm:prSet custT="1"/>
      <dgm:spPr/>
      <dgm:t>
        <a:bodyPr lIns="0" rIns="0"/>
        <a:lstStyle/>
        <a:p>
          <a:pPr rtl="0"/>
          <a:r>
            <a:rPr lang="en-IE" sz="700" dirty="0" smtClean="0">
              <a:latin typeface="Arial" pitchFamily="34" charset="0"/>
              <a:cs typeface="Arial" pitchFamily="34" charset="0"/>
            </a:rPr>
            <a:t>Complaints</a:t>
          </a:r>
          <a:endParaRPr lang="en-IE" sz="700" dirty="0">
            <a:latin typeface="Arial" pitchFamily="34" charset="0"/>
            <a:cs typeface="Arial" pitchFamily="34" charset="0"/>
          </a:endParaRPr>
        </a:p>
      </dgm:t>
    </dgm:pt>
    <dgm:pt modelId="{92B7021C-4D85-4429-AF28-A38A3EDB0848}" type="par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A0A98BF1-0463-4946-9100-BE294804881C}" type="sibTrans" cxnId="{16B46EE9-D770-4360-915B-383B535499ED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F2D1EDCB-218B-4DDA-A171-E7C5CB6790B6}">
      <dgm:prSet custT="1"/>
      <dgm:spPr/>
      <dgm:t>
        <a:bodyPr lIns="0" rIns="0"/>
        <a:lstStyle/>
        <a:p>
          <a:pPr rtl="0"/>
          <a:r>
            <a:rPr lang="en-IE" sz="700" dirty="0" smtClean="0">
              <a:latin typeface="Arial" pitchFamily="34" charset="0"/>
              <a:cs typeface="Arial" pitchFamily="34" charset="0"/>
            </a:rPr>
            <a:t>Licence Search</a:t>
          </a:r>
          <a:endParaRPr lang="en-IE" sz="700" dirty="0">
            <a:latin typeface="Arial" pitchFamily="34" charset="0"/>
            <a:cs typeface="Arial" pitchFamily="34" charset="0"/>
          </a:endParaRPr>
        </a:p>
      </dgm:t>
    </dgm:pt>
    <dgm:pt modelId="{01DC8A09-C960-40C7-9780-016DD6504F59}" type="par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312B9F9-99E8-4346-89D4-73583B242421}" type="sibTrans" cxnId="{FCB6346D-89EA-4D77-A623-A984D1CD14A9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2AAF739-666D-4809-9921-3F57ADDB5413}">
      <dgm:prSet custT="1"/>
      <dgm:spPr/>
      <dgm:t>
        <a:bodyPr lIns="0" rIns="0"/>
        <a:lstStyle/>
        <a:p>
          <a:pPr rtl="0"/>
          <a:r>
            <a:rPr lang="en-IE" sz="700" dirty="0" smtClean="0">
              <a:latin typeface="Arial" pitchFamily="34" charset="0"/>
              <a:cs typeface="Arial" pitchFamily="34" charset="0"/>
            </a:rPr>
            <a:t>GIS</a:t>
          </a:r>
          <a:endParaRPr lang="en-IE" sz="700" dirty="0">
            <a:latin typeface="Arial" pitchFamily="34" charset="0"/>
            <a:cs typeface="Arial" pitchFamily="34" charset="0"/>
          </a:endParaRPr>
        </a:p>
      </dgm:t>
    </dgm:pt>
    <dgm:pt modelId="{44C8C246-F52A-4DF7-AB7E-FE7F0BEE5671}" type="par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6446A164-9065-45DA-93DC-914D116A54D1}" type="sibTrans" cxnId="{60223D59-9665-4B76-8556-53B6EAFB311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45CAF3AB-80EC-48CB-B5CB-9FED6B5D77BF}">
      <dgm:prSet custT="1"/>
      <dgm:spPr/>
      <dgm:t>
        <a:bodyPr lIns="0" rIns="0"/>
        <a:lstStyle/>
        <a:p>
          <a:pPr rtl="0"/>
          <a:r>
            <a:rPr lang="en-IE" sz="600" dirty="0" smtClean="0">
              <a:latin typeface="Arial" pitchFamily="34" charset="0"/>
              <a:cs typeface="Arial" pitchFamily="34" charset="0"/>
            </a:rPr>
            <a:t>Submissions</a:t>
          </a:r>
          <a:endParaRPr lang="en-IE" sz="600" dirty="0">
            <a:latin typeface="Arial" pitchFamily="34" charset="0"/>
            <a:cs typeface="Arial" pitchFamily="34" charset="0"/>
          </a:endParaRPr>
        </a:p>
      </dgm:t>
    </dgm:pt>
    <dgm:pt modelId="{B90BE214-B156-46AB-86A3-534076F652A1}" type="par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B416DABA-7831-42D2-8715-1E83BA2D4F5A}" type="sibTrans" cxnId="{F5B08ED0-B97A-4B3C-A26F-909A3DEBDF8E}">
      <dgm:prSet/>
      <dgm:spPr/>
      <dgm:t>
        <a:bodyPr/>
        <a:lstStyle/>
        <a:p>
          <a:endParaRPr lang="en-IE">
            <a:latin typeface="Arial" pitchFamily="34" charset="0"/>
            <a:cs typeface="Arial" pitchFamily="34" charset="0"/>
          </a:endParaRPr>
        </a:p>
      </dgm:t>
    </dgm:pt>
    <dgm:pt modelId="{12300B35-6FED-472D-BD46-B3A79D46BE4B}">
      <dgm:prSet custT="1"/>
      <dgm:spPr/>
      <dgm:t>
        <a:bodyPr lIns="0" rIns="0"/>
        <a:lstStyle/>
        <a:p>
          <a:pPr rtl="0"/>
          <a:r>
            <a:rPr lang="en-IE" sz="700" dirty="0" smtClean="0">
              <a:latin typeface="Arial" pitchFamily="34" charset="0"/>
              <a:cs typeface="Arial" pitchFamily="34" charset="0"/>
            </a:rPr>
            <a:t>Water Quality</a:t>
          </a:r>
          <a:endParaRPr lang="en-IE" sz="700" dirty="0">
            <a:latin typeface="Arial" pitchFamily="34" charset="0"/>
            <a:cs typeface="Arial" pitchFamily="34" charset="0"/>
          </a:endParaRPr>
        </a:p>
      </dgm:t>
    </dgm:pt>
    <dgm:pt modelId="{A8416917-7DBF-4CE1-AC2A-5C9EA673FE5A}" type="parTrans" cxnId="{1F6070B2-B560-493E-AA9F-23D73CEEFAA0}">
      <dgm:prSet/>
      <dgm:spPr/>
      <dgm:t>
        <a:bodyPr/>
        <a:lstStyle/>
        <a:p>
          <a:endParaRPr lang="en-IE"/>
        </a:p>
      </dgm:t>
    </dgm:pt>
    <dgm:pt modelId="{234C4A4A-11F6-4C36-9E0F-B6E5F2AA274F}" type="sibTrans" cxnId="{1F6070B2-B560-493E-AA9F-23D73CEEFAA0}">
      <dgm:prSet/>
      <dgm:spPr/>
      <dgm:t>
        <a:bodyPr/>
        <a:lstStyle/>
        <a:p>
          <a:endParaRPr lang="en-IE"/>
        </a:p>
      </dgm:t>
    </dgm:pt>
    <dgm:pt modelId="{F209A168-FD5B-4EAD-8979-E32FF515E1BB}">
      <dgm:prSet custT="1"/>
      <dgm:spPr/>
      <dgm:t>
        <a:bodyPr lIns="0" rIns="0"/>
        <a:lstStyle/>
        <a:p>
          <a:pPr rtl="0"/>
          <a:r>
            <a:rPr lang="en-IE" sz="700" dirty="0" smtClean="0">
              <a:latin typeface="Arial" pitchFamily="34" charset="0"/>
              <a:cs typeface="Arial" pitchFamily="34" charset="0"/>
            </a:rPr>
            <a:t>SPLASH</a:t>
          </a:r>
          <a:endParaRPr lang="en-IE" sz="700" dirty="0">
            <a:latin typeface="Arial" pitchFamily="34" charset="0"/>
            <a:cs typeface="Arial" pitchFamily="34" charset="0"/>
          </a:endParaRPr>
        </a:p>
      </dgm:t>
    </dgm:pt>
    <dgm:pt modelId="{F043C93F-3BC8-443B-B1E9-1EA95EF0A91E}" type="parTrans" cxnId="{982664C5-7D90-4272-B354-1BC102D18A13}">
      <dgm:prSet/>
      <dgm:spPr/>
      <dgm:t>
        <a:bodyPr/>
        <a:lstStyle/>
        <a:p>
          <a:endParaRPr lang="en-IE"/>
        </a:p>
      </dgm:t>
    </dgm:pt>
    <dgm:pt modelId="{F54763B9-57E9-4DF5-B60C-3D6B34E90797}" type="sibTrans" cxnId="{982664C5-7D90-4272-B354-1BC102D18A13}">
      <dgm:prSet/>
      <dgm:spPr/>
      <dgm:t>
        <a:bodyPr/>
        <a:lstStyle/>
        <a:p>
          <a:endParaRPr lang="en-IE"/>
        </a:p>
      </dgm:t>
    </dgm:pt>
    <dgm:pt modelId="{C65BF211-CFF0-450B-8219-71DB8289B9B4}" type="pres">
      <dgm:prSet presAssocID="{DA76E4D6-EBF5-45E8-BE7B-4C7841A41F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9207D5-2502-4D1D-BB74-325C2DD5847F}" type="pres">
      <dgm:prSet presAssocID="{072C238A-DC43-46DC-8C8D-1FAEDCBBA579}" presName="centerShape" presStyleLbl="node0" presStyleIdx="0" presStyleCnt="1"/>
      <dgm:spPr/>
      <dgm:t>
        <a:bodyPr/>
        <a:lstStyle/>
        <a:p>
          <a:endParaRPr lang="en-IE"/>
        </a:p>
      </dgm:t>
    </dgm:pt>
    <dgm:pt modelId="{9693FE27-5038-4533-95D4-4DABC0177ECC}" type="pres">
      <dgm:prSet presAssocID="{A57ED51A-A1A6-47AD-A081-278FA8D5E91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D1D2-FA1F-46CB-B0BE-CAB4BFBF96A9}" type="pres">
      <dgm:prSet presAssocID="{A57ED51A-A1A6-47AD-A081-278FA8D5E911}" presName="dummy" presStyleCnt="0"/>
      <dgm:spPr/>
      <dgm:t>
        <a:bodyPr/>
        <a:lstStyle/>
        <a:p>
          <a:endParaRPr lang="en-IE"/>
        </a:p>
      </dgm:t>
    </dgm:pt>
    <dgm:pt modelId="{DA87B844-08F4-4AE6-A32F-5458E030AF36}" type="pres">
      <dgm:prSet presAssocID="{A0A98BF1-0463-4946-9100-BE294804881C}" presName="sibTrans" presStyleLbl="sibTrans2D1" presStyleIdx="0" presStyleCnt="6"/>
      <dgm:spPr/>
      <dgm:t>
        <a:bodyPr/>
        <a:lstStyle/>
        <a:p>
          <a:endParaRPr lang="en-IE"/>
        </a:p>
      </dgm:t>
    </dgm:pt>
    <dgm:pt modelId="{8531A0E2-8AE6-4FAB-8312-EBC026177239}" type="pres">
      <dgm:prSet presAssocID="{F2D1EDCB-218B-4DDA-A171-E7C5CB6790B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48608A4-BD40-41C1-B134-67450CF468AC}" type="pres">
      <dgm:prSet presAssocID="{F2D1EDCB-218B-4DDA-A171-E7C5CB6790B6}" presName="dummy" presStyleCnt="0"/>
      <dgm:spPr/>
      <dgm:t>
        <a:bodyPr/>
        <a:lstStyle/>
        <a:p>
          <a:endParaRPr lang="en-IE"/>
        </a:p>
      </dgm:t>
    </dgm:pt>
    <dgm:pt modelId="{705B90F4-E294-4D9F-88BC-D2C84DC5F82E}" type="pres">
      <dgm:prSet presAssocID="{4312B9F9-99E8-4346-89D4-73583B242421}" presName="sibTrans" presStyleLbl="sibTrans2D1" presStyleIdx="1" presStyleCnt="6" custLinFactNeighborX="1249" custLinFactNeighborY="949"/>
      <dgm:spPr/>
      <dgm:t>
        <a:bodyPr/>
        <a:lstStyle/>
        <a:p>
          <a:endParaRPr lang="en-IE"/>
        </a:p>
      </dgm:t>
    </dgm:pt>
    <dgm:pt modelId="{9A259AAA-23CB-490F-AA2A-548E3BA1E6BD}" type="pres">
      <dgm:prSet presAssocID="{F209A168-FD5B-4EAD-8979-E32FF515E1B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5C5C821-9286-4A15-8691-C68BD7277C88}" type="pres">
      <dgm:prSet presAssocID="{F209A168-FD5B-4EAD-8979-E32FF515E1BB}" presName="dummy" presStyleCnt="0"/>
      <dgm:spPr/>
    </dgm:pt>
    <dgm:pt modelId="{0C2BEC5F-B589-4195-9068-27688CFFFB50}" type="pres">
      <dgm:prSet presAssocID="{F54763B9-57E9-4DF5-B60C-3D6B34E90797}" presName="sibTrans" presStyleLbl="sibTrans2D1" presStyleIdx="2" presStyleCnt="6"/>
      <dgm:spPr/>
      <dgm:t>
        <a:bodyPr/>
        <a:lstStyle/>
        <a:p>
          <a:endParaRPr lang="en-IE"/>
        </a:p>
      </dgm:t>
    </dgm:pt>
    <dgm:pt modelId="{5C814EC0-5B9C-4D27-8CAB-ABA02707E19C}" type="pres">
      <dgm:prSet presAssocID="{62AAF739-666D-4809-9921-3F57ADDB541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51277F-E144-408C-80F3-6E660F023A72}" type="pres">
      <dgm:prSet presAssocID="{62AAF739-666D-4809-9921-3F57ADDB5413}" presName="dummy" presStyleCnt="0"/>
      <dgm:spPr/>
      <dgm:t>
        <a:bodyPr/>
        <a:lstStyle/>
        <a:p>
          <a:endParaRPr lang="en-IE"/>
        </a:p>
      </dgm:t>
    </dgm:pt>
    <dgm:pt modelId="{7C842BDD-8045-494A-8BE6-008C2BF70ED6}" type="pres">
      <dgm:prSet presAssocID="{6446A164-9065-45DA-93DC-914D116A54D1}" presName="sibTrans" presStyleLbl="sibTrans2D1" presStyleIdx="3" presStyleCnt="6"/>
      <dgm:spPr/>
      <dgm:t>
        <a:bodyPr/>
        <a:lstStyle/>
        <a:p>
          <a:endParaRPr lang="en-IE"/>
        </a:p>
      </dgm:t>
    </dgm:pt>
    <dgm:pt modelId="{0460C89D-311A-41AE-A51B-74FB326E0EE0}" type="pres">
      <dgm:prSet presAssocID="{45CAF3AB-80EC-48CB-B5CB-9FED6B5D77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F6FE4D-C258-422D-8ED7-E21BA58D7F5E}" type="pres">
      <dgm:prSet presAssocID="{45CAF3AB-80EC-48CB-B5CB-9FED6B5D77BF}" presName="dummy" presStyleCnt="0"/>
      <dgm:spPr/>
      <dgm:t>
        <a:bodyPr/>
        <a:lstStyle/>
        <a:p>
          <a:endParaRPr lang="en-IE"/>
        </a:p>
      </dgm:t>
    </dgm:pt>
    <dgm:pt modelId="{45E2E58E-4A76-4AB5-9DF3-69BA344A35E6}" type="pres">
      <dgm:prSet presAssocID="{B416DABA-7831-42D2-8715-1E83BA2D4F5A}" presName="sibTrans" presStyleLbl="sibTrans2D1" presStyleIdx="4" presStyleCnt="6" custLinFactNeighborX="-91" custLinFactNeighborY="160"/>
      <dgm:spPr/>
      <dgm:t>
        <a:bodyPr/>
        <a:lstStyle/>
        <a:p>
          <a:endParaRPr lang="en-IE"/>
        </a:p>
      </dgm:t>
    </dgm:pt>
    <dgm:pt modelId="{8C565AF5-6BCE-4188-9CEE-AE623441576A}" type="pres">
      <dgm:prSet presAssocID="{12300B35-6FED-472D-BD46-B3A79D46BE4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63634A-2C4F-47B4-B3AA-FEB09C543970}" type="pres">
      <dgm:prSet presAssocID="{12300B35-6FED-472D-BD46-B3A79D46BE4B}" presName="dummy" presStyleCnt="0"/>
      <dgm:spPr/>
      <dgm:t>
        <a:bodyPr/>
        <a:lstStyle/>
        <a:p>
          <a:endParaRPr lang="en-IE"/>
        </a:p>
      </dgm:t>
    </dgm:pt>
    <dgm:pt modelId="{5267B5B8-3A18-4ABE-B9BF-98190AB591E6}" type="pres">
      <dgm:prSet presAssocID="{234C4A4A-11F6-4C36-9E0F-B6E5F2AA274F}" presName="sibTrans" presStyleLbl="sibTrans2D1" presStyleIdx="5" presStyleCnt="6"/>
      <dgm:spPr/>
      <dgm:t>
        <a:bodyPr/>
        <a:lstStyle/>
        <a:p>
          <a:endParaRPr lang="en-IE"/>
        </a:p>
      </dgm:t>
    </dgm:pt>
  </dgm:ptLst>
  <dgm:cxnLst>
    <dgm:cxn modelId="{52DB1377-EFCD-4123-96C6-FAEE6515BD0A}" type="presOf" srcId="{F54763B9-57E9-4DF5-B60C-3D6B34E90797}" destId="{0C2BEC5F-B589-4195-9068-27688CFFFB50}" srcOrd="0" destOrd="0" presId="urn:microsoft.com/office/officeart/2005/8/layout/radial6"/>
    <dgm:cxn modelId="{F5B08ED0-B97A-4B3C-A26F-909A3DEBDF8E}" srcId="{072C238A-DC43-46DC-8C8D-1FAEDCBBA579}" destId="{45CAF3AB-80EC-48CB-B5CB-9FED6B5D77BF}" srcOrd="4" destOrd="0" parTransId="{B90BE214-B156-46AB-86A3-534076F652A1}" sibTransId="{B416DABA-7831-42D2-8715-1E83BA2D4F5A}"/>
    <dgm:cxn modelId="{F237EC80-9B53-4DDE-AEB9-9AE7061CC79E}" type="presOf" srcId="{A57ED51A-A1A6-47AD-A081-278FA8D5E911}" destId="{9693FE27-5038-4533-95D4-4DABC0177ECC}" srcOrd="0" destOrd="0" presId="urn:microsoft.com/office/officeart/2005/8/layout/radial6"/>
    <dgm:cxn modelId="{1F6070B2-B560-493E-AA9F-23D73CEEFAA0}" srcId="{072C238A-DC43-46DC-8C8D-1FAEDCBBA579}" destId="{12300B35-6FED-472D-BD46-B3A79D46BE4B}" srcOrd="5" destOrd="0" parTransId="{A8416917-7DBF-4CE1-AC2A-5C9EA673FE5A}" sibTransId="{234C4A4A-11F6-4C36-9E0F-B6E5F2AA274F}"/>
    <dgm:cxn modelId="{02D7FF3B-B84A-4E77-88DD-41DDF134D090}" type="presOf" srcId="{F209A168-FD5B-4EAD-8979-E32FF515E1BB}" destId="{9A259AAA-23CB-490F-AA2A-548E3BA1E6BD}" srcOrd="0" destOrd="0" presId="urn:microsoft.com/office/officeart/2005/8/layout/radial6"/>
    <dgm:cxn modelId="{FCB6346D-89EA-4D77-A623-A984D1CD14A9}" srcId="{072C238A-DC43-46DC-8C8D-1FAEDCBBA579}" destId="{F2D1EDCB-218B-4DDA-A171-E7C5CB6790B6}" srcOrd="1" destOrd="0" parTransId="{01DC8A09-C960-40C7-9780-016DD6504F59}" sibTransId="{4312B9F9-99E8-4346-89D4-73583B242421}"/>
    <dgm:cxn modelId="{F3F860CD-22FD-4057-8DD6-F62D3902DADD}" type="presOf" srcId="{4312B9F9-99E8-4346-89D4-73583B242421}" destId="{705B90F4-E294-4D9F-88BC-D2C84DC5F82E}" srcOrd="0" destOrd="0" presId="urn:microsoft.com/office/officeart/2005/8/layout/radial6"/>
    <dgm:cxn modelId="{BD951D4E-FDBF-454D-9449-16516DDDA362}" type="presOf" srcId="{F2D1EDCB-218B-4DDA-A171-E7C5CB6790B6}" destId="{8531A0E2-8AE6-4FAB-8312-EBC026177239}" srcOrd="0" destOrd="0" presId="urn:microsoft.com/office/officeart/2005/8/layout/radial6"/>
    <dgm:cxn modelId="{982664C5-7D90-4272-B354-1BC102D18A13}" srcId="{072C238A-DC43-46DC-8C8D-1FAEDCBBA579}" destId="{F209A168-FD5B-4EAD-8979-E32FF515E1BB}" srcOrd="2" destOrd="0" parTransId="{F043C93F-3BC8-443B-B1E9-1EA95EF0A91E}" sibTransId="{F54763B9-57E9-4DF5-B60C-3D6B34E90797}"/>
    <dgm:cxn modelId="{BA2E24E2-8AA5-4978-9359-9DC38D2ADDBF}" type="presOf" srcId="{DA76E4D6-EBF5-45E8-BE7B-4C7841A41F64}" destId="{C65BF211-CFF0-450B-8219-71DB8289B9B4}" srcOrd="0" destOrd="0" presId="urn:microsoft.com/office/officeart/2005/8/layout/radial6"/>
    <dgm:cxn modelId="{8AE7B5A6-BBBE-4D65-8CB3-84E71B3F212B}" type="presOf" srcId="{45CAF3AB-80EC-48CB-B5CB-9FED6B5D77BF}" destId="{0460C89D-311A-41AE-A51B-74FB326E0EE0}" srcOrd="0" destOrd="0" presId="urn:microsoft.com/office/officeart/2005/8/layout/radial6"/>
    <dgm:cxn modelId="{385D3ACB-F985-4033-B69A-325CD41631A5}" type="presOf" srcId="{234C4A4A-11F6-4C36-9E0F-B6E5F2AA274F}" destId="{5267B5B8-3A18-4ABE-B9BF-98190AB591E6}" srcOrd="0" destOrd="0" presId="urn:microsoft.com/office/officeart/2005/8/layout/radial6"/>
    <dgm:cxn modelId="{6D3B6B07-C847-4611-B665-9D5A45AE68F6}" type="presOf" srcId="{A0A98BF1-0463-4946-9100-BE294804881C}" destId="{DA87B844-08F4-4AE6-A32F-5458E030AF36}" srcOrd="0" destOrd="0" presId="urn:microsoft.com/office/officeart/2005/8/layout/radial6"/>
    <dgm:cxn modelId="{60223D59-9665-4B76-8556-53B6EAFB311E}" srcId="{072C238A-DC43-46DC-8C8D-1FAEDCBBA579}" destId="{62AAF739-666D-4809-9921-3F57ADDB5413}" srcOrd="3" destOrd="0" parTransId="{44C8C246-F52A-4DF7-AB7E-FE7F0BEE5671}" sibTransId="{6446A164-9065-45DA-93DC-914D116A54D1}"/>
    <dgm:cxn modelId="{07795ACD-A7BB-4FBC-9D60-B154FC08BB59}" type="presOf" srcId="{12300B35-6FED-472D-BD46-B3A79D46BE4B}" destId="{8C565AF5-6BCE-4188-9CEE-AE623441576A}" srcOrd="0" destOrd="0" presId="urn:microsoft.com/office/officeart/2005/8/layout/radial6"/>
    <dgm:cxn modelId="{8C89241E-B62A-4C4D-B107-6B16F4E17001}" type="presOf" srcId="{B416DABA-7831-42D2-8715-1E83BA2D4F5A}" destId="{45E2E58E-4A76-4AB5-9DF3-69BA344A35E6}" srcOrd="0" destOrd="0" presId="urn:microsoft.com/office/officeart/2005/8/layout/radial6"/>
    <dgm:cxn modelId="{AB17D6BB-F044-48BA-AFF3-4DD92A3326CA}" srcId="{DA76E4D6-EBF5-45E8-BE7B-4C7841A41F64}" destId="{072C238A-DC43-46DC-8C8D-1FAEDCBBA579}" srcOrd="0" destOrd="0" parTransId="{1523472C-AACA-4DBA-9694-84C538266FDA}" sibTransId="{AEAF6A4D-9272-4CBE-8116-8B42B7FE4A31}"/>
    <dgm:cxn modelId="{7ABE4703-3C81-45A1-9F09-D20CDBC7D0B6}" type="presOf" srcId="{6446A164-9065-45DA-93DC-914D116A54D1}" destId="{7C842BDD-8045-494A-8BE6-008C2BF70ED6}" srcOrd="0" destOrd="0" presId="urn:microsoft.com/office/officeart/2005/8/layout/radial6"/>
    <dgm:cxn modelId="{F1E3DA1E-5FB3-4030-9BB0-1C57C2D04C72}" type="presOf" srcId="{072C238A-DC43-46DC-8C8D-1FAEDCBBA579}" destId="{4F9207D5-2502-4D1D-BB74-325C2DD5847F}" srcOrd="0" destOrd="0" presId="urn:microsoft.com/office/officeart/2005/8/layout/radial6"/>
    <dgm:cxn modelId="{16B46EE9-D770-4360-915B-383B535499ED}" srcId="{072C238A-DC43-46DC-8C8D-1FAEDCBBA579}" destId="{A57ED51A-A1A6-47AD-A081-278FA8D5E911}" srcOrd="0" destOrd="0" parTransId="{92B7021C-4D85-4429-AF28-A38A3EDB0848}" sibTransId="{A0A98BF1-0463-4946-9100-BE294804881C}"/>
    <dgm:cxn modelId="{361B9E7B-3616-4D03-8745-EB81A1FB29ED}" type="presOf" srcId="{62AAF739-666D-4809-9921-3F57ADDB5413}" destId="{5C814EC0-5B9C-4D27-8CAB-ABA02707E19C}" srcOrd="0" destOrd="0" presId="urn:microsoft.com/office/officeart/2005/8/layout/radial6"/>
    <dgm:cxn modelId="{327858FC-4C12-4A12-BE3B-B0DF584FE2D7}" type="presParOf" srcId="{C65BF211-CFF0-450B-8219-71DB8289B9B4}" destId="{4F9207D5-2502-4D1D-BB74-325C2DD5847F}" srcOrd="0" destOrd="0" presId="urn:microsoft.com/office/officeart/2005/8/layout/radial6"/>
    <dgm:cxn modelId="{132D74A6-7CA0-492E-8D15-D50E972AA777}" type="presParOf" srcId="{C65BF211-CFF0-450B-8219-71DB8289B9B4}" destId="{9693FE27-5038-4533-95D4-4DABC0177ECC}" srcOrd="1" destOrd="0" presId="urn:microsoft.com/office/officeart/2005/8/layout/radial6"/>
    <dgm:cxn modelId="{0711B3CD-FB4E-415E-88C9-3CCB12244E34}" type="presParOf" srcId="{C65BF211-CFF0-450B-8219-71DB8289B9B4}" destId="{B69AD1D2-FA1F-46CB-B0BE-CAB4BFBF96A9}" srcOrd="2" destOrd="0" presId="urn:microsoft.com/office/officeart/2005/8/layout/radial6"/>
    <dgm:cxn modelId="{0BAD2D5A-B7E5-4A71-905B-2BE359AF5504}" type="presParOf" srcId="{C65BF211-CFF0-450B-8219-71DB8289B9B4}" destId="{DA87B844-08F4-4AE6-A32F-5458E030AF36}" srcOrd="3" destOrd="0" presId="urn:microsoft.com/office/officeart/2005/8/layout/radial6"/>
    <dgm:cxn modelId="{B9257D97-389B-4F93-B678-73199CC2A48A}" type="presParOf" srcId="{C65BF211-CFF0-450B-8219-71DB8289B9B4}" destId="{8531A0E2-8AE6-4FAB-8312-EBC026177239}" srcOrd="4" destOrd="0" presId="urn:microsoft.com/office/officeart/2005/8/layout/radial6"/>
    <dgm:cxn modelId="{E6F5F4A7-AD43-4212-B716-5D2AE4AF84E3}" type="presParOf" srcId="{C65BF211-CFF0-450B-8219-71DB8289B9B4}" destId="{348608A4-BD40-41C1-B134-67450CF468AC}" srcOrd="5" destOrd="0" presId="urn:microsoft.com/office/officeart/2005/8/layout/radial6"/>
    <dgm:cxn modelId="{20C225C0-0A89-4AA5-8DDF-F8F978DA57DA}" type="presParOf" srcId="{C65BF211-CFF0-450B-8219-71DB8289B9B4}" destId="{705B90F4-E294-4D9F-88BC-D2C84DC5F82E}" srcOrd="6" destOrd="0" presId="urn:microsoft.com/office/officeart/2005/8/layout/radial6"/>
    <dgm:cxn modelId="{37F01AB7-3282-4C4B-AA9A-CA34F9CDC88C}" type="presParOf" srcId="{C65BF211-CFF0-450B-8219-71DB8289B9B4}" destId="{9A259AAA-23CB-490F-AA2A-548E3BA1E6BD}" srcOrd="7" destOrd="0" presId="urn:microsoft.com/office/officeart/2005/8/layout/radial6"/>
    <dgm:cxn modelId="{ABBE8F8D-B167-4922-89D2-E023F11969D5}" type="presParOf" srcId="{C65BF211-CFF0-450B-8219-71DB8289B9B4}" destId="{45C5C821-9286-4A15-8691-C68BD7277C88}" srcOrd="8" destOrd="0" presId="urn:microsoft.com/office/officeart/2005/8/layout/radial6"/>
    <dgm:cxn modelId="{F0B31043-4180-4F50-8B11-CB855F75D3FF}" type="presParOf" srcId="{C65BF211-CFF0-450B-8219-71DB8289B9B4}" destId="{0C2BEC5F-B589-4195-9068-27688CFFFB50}" srcOrd="9" destOrd="0" presId="urn:microsoft.com/office/officeart/2005/8/layout/radial6"/>
    <dgm:cxn modelId="{3F201DF3-64E1-4EBE-BC78-0825618C0C2D}" type="presParOf" srcId="{C65BF211-CFF0-450B-8219-71DB8289B9B4}" destId="{5C814EC0-5B9C-4D27-8CAB-ABA02707E19C}" srcOrd="10" destOrd="0" presId="urn:microsoft.com/office/officeart/2005/8/layout/radial6"/>
    <dgm:cxn modelId="{D62A6DAE-F53D-4063-831A-FADF0B2720A5}" type="presParOf" srcId="{C65BF211-CFF0-450B-8219-71DB8289B9B4}" destId="{BA51277F-E144-408C-80F3-6E660F023A72}" srcOrd="11" destOrd="0" presId="urn:microsoft.com/office/officeart/2005/8/layout/radial6"/>
    <dgm:cxn modelId="{713528A4-35C2-48F0-803D-05972B2D3A5E}" type="presParOf" srcId="{C65BF211-CFF0-450B-8219-71DB8289B9B4}" destId="{7C842BDD-8045-494A-8BE6-008C2BF70ED6}" srcOrd="12" destOrd="0" presId="urn:microsoft.com/office/officeart/2005/8/layout/radial6"/>
    <dgm:cxn modelId="{2B58C714-1D7D-4651-85FD-531E74477500}" type="presParOf" srcId="{C65BF211-CFF0-450B-8219-71DB8289B9B4}" destId="{0460C89D-311A-41AE-A51B-74FB326E0EE0}" srcOrd="13" destOrd="0" presId="urn:microsoft.com/office/officeart/2005/8/layout/radial6"/>
    <dgm:cxn modelId="{FBF42008-9D2E-428C-ABFF-B5FA1A335F32}" type="presParOf" srcId="{C65BF211-CFF0-450B-8219-71DB8289B9B4}" destId="{BAF6FE4D-C258-422D-8ED7-E21BA58D7F5E}" srcOrd="14" destOrd="0" presId="urn:microsoft.com/office/officeart/2005/8/layout/radial6"/>
    <dgm:cxn modelId="{05545827-E8FD-409C-A0F2-F2A462F12B10}" type="presParOf" srcId="{C65BF211-CFF0-450B-8219-71DB8289B9B4}" destId="{45E2E58E-4A76-4AB5-9DF3-69BA344A35E6}" srcOrd="15" destOrd="0" presId="urn:microsoft.com/office/officeart/2005/8/layout/radial6"/>
    <dgm:cxn modelId="{03463799-8381-43E8-A0C8-09F3539F943C}" type="presParOf" srcId="{C65BF211-CFF0-450B-8219-71DB8289B9B4}" destId="{8C565AF5-6BCE-4188-9CEE-AE623441576A}" srcOrd="16" destOrd="0" presId="urn:microsoft.com/office/officeart/2005/8/layout/radial6"/>
    <dgm:cxn modelId="{B6FAB285-7D94-497C-BF0C-0D7082A792BD}" type="presParOf" srcId="{C65BF211-CFF0-450B-8219-71DB8289B9B4}" destId="{BA63634A-2C4F-47B4-B3AA-FEB09C543970}" srcOrd="17" destOrd="0" presId="urn:microsoft.com/office/officeart/2005/8/layout/radial6"/>
    <dgm:cxn modelId="{02E6406A-379C-48E3-82CD-0CD8231F685D}" type="presParOf" srcId="{C65BF211-CFF0-450B-8219-71DB8289B9B4}" destId="{5267B5B8-3A18-4ABE-B9BF-98190AB591E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6298F-F83D-40D7-BB43-A9FF5C01C155}">
      <dsp:nvSpPr>
        <dsp:cNvPr id="0" name=""/>
        <dsp:cNvSpPr/>
      </dsp:nvSpPr>
      <dsp:spPr>
        <a:xfrm>
          <a:off x="469672" y="356113"/>
          <a:ext cx="2373022" cy="2373022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E2E58E-4A76-4AB5-9DF3-69BA344A35E6}">
      <dsp:nvSpPr>
        <dsp:cNvPr id="0" name=""/>
        <dsp:cNvSpPr/>
      </dsp:nvSpPr>
      <dsp:spPr>
        <a:xfrm>
          <a:off x="467513" y="359910"/>
          <a:ext cx="2373022" cy="2373022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842BDD-8045-494A-8BE6-008C2BF70ED6}">
      <dsp:nvSpPr>
        <dsp:cNvPr id="0" name=""/>
        <dsp:cNvSpPr/>
      </dsp:nvSpPr>
      <dsp:spPr>
        <a:xfrm>
          <a:off x="469672" y="356113"/>
          <a:ext cx="2373022" cy="2373022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5B90F4-E294-4D9F-88BC-D2C84DC5F82E}">
      <dsp:nvSpPr>
        <dsp:cNvPr id="0" name=""/>
        <dsp:cNvSpPr/>
      </dsp:nvSpPr>
      <dsp:spPr>
        <a:xfrm>
          <a:off x="517987" y="359910"/>
          <a:ext cx="2373022" cy="2373022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7B844-08F4-4AE6-A32F-5458E030AF36}">
      <dsp:nvSpPr>
        <dsp:cNvPr id="0" name=""/>
        <dsp:cNvSpPr/>
      </dsp:nvSpPr>
      <dsp:spPr>
        <a:xfrm>
          <a:off x="469672" y="356113"/>
          <a:ext cx="2373022" cy="2373022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7D5-2502-4D1D-BB74-325C2DD5847F}">
      <dsp:nvSpPr>
        <dsp:cNvPr id="0" name=""/>
        <dsp:cNvSpPr/>
      </dsp:nvSpPr>
      <dsp:spPr>
        <a:xfrm>
          <a:off x="1109513" y="995954"/>
          <a:ext cx="1093340" cy="109334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 smtClean="0">
              <a:latin typeface="Arial" pitchFamily="34" charset="0"/>
              <a:cs typeface="Arial" pitchFamily="34" charset="0"/>
            </a:rPr>
            <a:t>EDEN Portal</a:t>
          </a:r>
          <a:endParaRPr lang="en-IE" sz="2000" kern="1200" dirty="0">
            <a:latin typeface="Arial" pitchFamily="34" charset="0"/>
            <a:cs typeface="Arial" pitchFamily="34" charset="0"/>
          </a:endParaRPr>
        </a:p>
      </dsp:txBody>
      <dsp:txXfrm>
        <a:off x="1269629" y="1156070"/>
        <a:ext cx="773108" cy="773108"/>
      </dsp:txXfrm>
    </dsp:sp>
    <dsp:sp modelId="{9693FE27-5038-4533-95D4-4DABC0177ECC}">
      <dsp:nvSpPr>
        <dsp:cNvPr id="0" name=""/>
        <dsp:cNvSpPr/>
      </dsp:nvSpPr>
      <dsp:spPr>
        <a:xfrm>
          <a:off x="1273514" y="996"/>
          <a:ext cx="765338" cy="7653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Monitoring Data Exchange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1385595" y="113077"/>
        <a:ext cx="541176" cy="541176"/>
      </dsp:txXfrm>
    </dsp:sp>
    <dsp:sp modelId="{8531A0E2-8AE6-4FAB-8312-EBC026177239}">
      <dsp:nvSpPr>
        <dsp:cNvPr id="0" name=""/>
        <dsp:cNvSpPr/>
      </dsp:nvSpPr>
      <dsp:spPr>
        <a:xfrm>
          <a:off x="2375750" y="801817"/>
          <a:ext cx="765338" cy="7653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Urban Waste Water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2487831" y="913898"/>
        <a:ext cx="541176" cy="541176"/>
      </dsp:txXfrm>
    </dsp:sp>
    <dsp:sp modelId="{5C814EC0-5B9C-4D27-8CAB-ABA02707E19C}">
      <dsp:nvSpPr>
        <dsp:cNvPr id="0" name=""/>
        <dsp:cNvSpPr/>
      </dsp:nvSpPr>
      <dsp:spPr>
        <a:xfrm>
          <a:off x="1954734" y="2097573"/>
          <a:ext cx="765338" cy="7653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Drinking Water Management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2066815" y="2209654"/>
        <a:ext cx="541176" cy="541176"/>
      </dsp:txXfrm>
    </dsp:sp>
    <dsp:sp modelId="{0460C89D-311A-41AE-A51B-74FB326E0EE0}">
      <dsp:nvSpPr>
        <dsp:cNvPr id="0" name=""/>
        <dsp:cNvSpPr/>
      </dsp:nvSpPr>
      <dsp:spPr>
        <a:xfrm>
          <a:off x="592295" y="2097573"/>
          <a:ext cx="765338" cy="7653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Bathing Water Management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704376" y="2209654"/>
        <a:ext cx="541176" cy="541176"/>
      </dsp:txXfrm>
    </dsp:sp>
    <dsp:sp modelId="{5373200D-2DAD-4F80-9D11-2A935B3589F8}">
      <dsp:nvSpPr>
        <dsp:cNvPr id="0" name=""/>
        <dsp:cNvSpPr/>
      </dsp:nvSpPr>
      <dsp:spPr>
        <a:xfrm>
          <a:off x="171279" y="801817"/>
          <a:ext cx="765338" cy="7653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River Basin Management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283360" y="913898"/>
        <a:ext cx="541176" cy="541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C71A0-39D5-4D5C-AB64-FB43BAF4DDD2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13114286"/>
            <a:gd name="adj2" fmla="val 16200000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E2E58E-4A76-4AB5-9DF3-69BA344A35E6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10028571"/>
            <a:gd name="adj2" fmla="val 13114286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5B90F4-E294-4D9F-88BC-D2C84DC5F82E}">
      <dsp:nvSpPr>
        <dsp:cNvPr id="0" name=""/>
        <dsp:cNvSpPr/>
      </dsp:nvSpPr>
      <dsp:spPr>
        <a:xfrm>
          <a:off x="587502" y="303036"/>
          <a:ext cx="2398381" cy="2398381"/>
        </a:xfrm>
        <a:prstGeom prst="blockArc">
          <a:avLst>
            <a:gd name="adj1" fmla="val 6942857"/>
            <a:gd name="adj2" fmla="val 10028571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385117-13B7-4D08-B6A7-B47C31A44AEE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3857143"/>
            <a:gd name="adj2" fmla="val 6942857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98602C-8789-4AB3-B96F-8CAD64EB74ED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771429"/>
            <a:gd name="adj2" fmla="val 3857143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CA9BAD-BD35-4DF5-BB39-AB680A8F9252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19285714"/>
            <a:gd name="adj2" fmla="val 771429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7B844-08F4-4AE6-A32F-5458E030AF36}">
      <dsp:nvSpPr>
        <dsp:cNvPr id="0" name=""/>
        <dsp:cNvSpPr/>
      </dsp:nvSpPr>
      <dsp:spPr>
        <a:xfrm>
          <a:off x="444078" y="299198"/>
          <a:ext cx="2398381" cy="2398381"/>
        </a:xfrm>
        <a:prstGeom prst="blockArc">
          <a:avLst>
            <a:gd name="adj1" fmla="val 16200000"/>
            <a:gd name="adj2" fmla="val 19285714"/>
            <a:gd name="adj3" fmla="val 387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7D5-2502-4D1D-BB74-325C2DD5847F}">
      <dsp:nvSpPr>
        <dsp:cNvPr id="0" name=""/>
        <dsp:cNvSpPr/>
      </dsp:nvSpPr>
      <dsp:spPr>
        <a:xfrm>
          <a:off x="1182704" y="1037824"/>
          <a:ext cx="921129" cy="9211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CRM &amp;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Aquarius</a:t>
          </a:r>
          <a:endParaRPr lang="en-IE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317600" y="1172720"/>
        <a:ext cx="651337" cy="651337"/>
      </dsp:txXfrm>
    </dsp:sp>
    <dsp:sp modelId="{9693FE27-5038-4533-95D4-4DABC0177ECC}">
      <dsp:nvSpPr>
        <dsp:cNvPr id="0" name=""/>
        <dsp:cNvSpPr/>
      </dsp:nvSpPr>
      <dsp:spPr>
        <a:xfrm>
          <a:off x="1320874" y="15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River Water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415301" y="94442"/>
        <a:ext cx="455936" cy="455936"/>
      </dsp:txXfrm>
    </dsp:sp>
    <dsp:sp modelId="{1162F304-4A63-40D2-A103-56479AF65737}">
      <dsp:nvSpPr>
        <dsp:cNvPr id="0" name=""/>
        <dsp:cNvSpPr/>
      </dsp:nvSpPr>
      <dsp:spPr>
        <a:xfrm>
          <a:off x="2240290" y="44278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Lakes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334717" y="537210"/>
        <a:ext cx="455936" cy="455936"/>
      </dsp:txXfrm>
    </dsp:sp>
    <dsp:sp modelId="{77CC0054-E7A9-4E0F-B339-F2ACD8967F0F}">
      <dsp:nvSpPr>
        <dsp:cNvPr id="0" name=""/>
        <dsp:cNvSpPr/>
      </dsp:nvSpPr>
      <dsp:spPr>
        <a:xfrm>
          <a:off x="2467367" y="143767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C&amp;T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561794" y="1532100"/>
        <a:ext cx="455936" cy="455936"/>
      </dsp:txXfrm>
    </dsp:sp>
    <dsp:sp modelId="{1502610B-88D8-4F26-9780-3D7ABD51E31E}">
      <dsp:nvSpPr>
        <dsp:cNvPr id="0" name=""/>
        <dsp:cNvSpPr/>
      </dsp:nvSpPr>
      <dsp:spPr>
        <a:xfrm>
          <a:off x="1831111" y="223551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Ground Water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925538" y="2329940"/>
        <a:ext cx="455936" cy="455936"/>
      </dsp:txXfrm>
    </dsp:sp>
    <dsp:sp modelId="{8531A0E2-8AE6-4FAB-8312-EBC026177239}">
      <dsp:nvSpPr>
        <dsp:cNvPr id="0" name=""/>
        <dsp:cNvSpPr/>
      </dsp:nvSpPr>
      <dsp:spPr>
        <a:xfrm>
          <a:off x="810636" y="223551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Drinking Water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905063" y="2329940"/>
        <a:ext cx="455936" cy="455936"/>
      </dsp:txXfrm>
    </dsp:sp>
    <dsp:sp modelId="{0460C89D-311A-41AE-A51B-74FB326E0EE0}">
      <dsp:nvSpPr>
        <dsp:cNvPr id="0" name=""/>
        <dsp:cNvSpPr/>
      </dsp:nvSpPr>
      <dsp:spPr>
        <a:xfrm>
          <a:off x="174380" y="143767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Bathing Water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68807" y="1532100"/>
        <a:ext cx="455936" cy="455936"/>
      </dsp:txXfrm>
    </dsp:sp>
    <dsp:sp modelId="{A0F10004-96C4-4F6A-AB7D-CE23E9948ECA}">
      <dsp:nvSpPr>
        <dsp:cNvPr id="0" name=""/>
        <dsp:cNvSpPr/>
      </dsp:nvSpPr>
      <dsp:spPr>
        <a:xfrm>
          <a:off x="401457" y="442783"/>
          <a:ext cx="644790" cy="6447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UWW</a:t>
          </a:r>
          <a:endParaRPr lang="en-IE" sz="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495884" y="537210"/>
        <a:ext cx="455936" cy="4559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6298F-F83D-40D7-BB43-A9FF5C01C155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12600000"/>
            <a:gd name="adj2" fmla="val 162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E2E58E-4A76-4AB5-9DF3-69BA344A35E6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9000000"/>
            <a:gd name="adj2" fmla="val 126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842BDD-8045-494A-8BE6-008C2BF70ED6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5400000"/>
            <a:gd name="adj2" fmla="val 90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3503E6-82FB-4D7A-AC39-C1C4C284674E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1800000"/>
            <a:gd name="adj2" fmla="val 54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927F51-FDEF-46E7-852E-3129AEF4AB1F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19800000"/>
            <a:gd name="adj2" fmla="val 18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7B844-08F4-4AE6-A32F-5458E030AF36}">
      <dsp:nvSpPr>
        <dsp:cNvPr id="0" name=""/>
        <dsp:cNvSpPr/>
      </dsp:nvSpPr>
      <dsp:spPr>
        <a:xfrm>
          <a:off x="431548" y="323376"/>
          <a:ext cx="2233246" cy="2233246"/>
        </a:xfrm>
        <a:prstGeom prst="blockArc">
          <a:avLst>
            <a:gd name="adj1" fmla="val 16200000"/>
            <a:gd name="adj2" fmla="val 19800000"/>
            <a:gd name="adj3" fmla="val 448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7D5-2502-4D1D-BB74-325C2DD5847F}">
      <dsp:nvSpPr>
        <dsp:cNvPr id="0" name=""/>
        <dsp:cNvSpPr/>
      </dsp:nvSpPr>
      <dsp:spPr>
        <a:xfrm>
          <a:off x="1051517" y="943345"/>
          <a:ext cx="993309" cy="99330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>
              <a:latin typeface="Arial" pitchFamily="34" charset="0"/>
              <a:cs typeface="Arial" pitchFamily="34" charset="0"/>
            </a:rPr>
            <a:t>LEMA</a:t>
          </a:r>
          <a:endParaRPr lang="en-IE" sz="1800" kern="1200" dirty="0">
            <a:latin typeface="Arial" pitchFamily="34" charset="0"/>
            <a:cs typeface="Arial" pitchFamily="34" charset="0"/>
          </a:endParaRPr>
        </a:p>
      </dsp:txBody>
      <dsp:txXfrm>
        <a:off x="1196984" y="1088812"/>
        <a:ext cx="702375" cy="702375"/>
      </dsp:txXfrm>
    </dsp:sp>
    <dsp:sp modelId="{9693FE27-5038-4533-95D4-4DABC0177ECC}">
      <dsp:nvSpPr>
        <dsp:cNvPr id="0" name=""/>
        <dsp:cNvSpPr/>
      </dsp:nvSpPr>
      <dsp:spPr>
        <a:xfrm>
          <a:off x="1200513" y="749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Licencing (UWW, IPPC)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1302340" y="102576"/>
        <a:ext cx="491662" cy="491662"/>
      </dsp:txXfrm>
    </dsp:sp>
    <dsp:sp modelId="{05F82EBB-3A09-44B5-B297-5BF549853DE8}">
      <dsp:nvSpPr>
        <dsp:cNvPr id="0" name=""/>
        <dsp:cNvSpPr/>
      </dsp:nvSpPr>
      <dsp:spPr>
        <a:xfrm>
          <a:off x="2145860" y="546545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Risk Assessment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2247687" y="648372"/>
        <a:ext cx="491662" cy="491662"/>
      </dsp:txXfrm>
    </dsp:sp>
    <dsp:sp modelId="{DE6AC552-0F7B-49F2-9A9B-11B2E77AEE47}">
      <dsp:nvSpPr>
        <dsp:cNvPr id="0" name=""/>
        <dsp:cNvSpPr/>
      </dsp:nvSpPr>
      <dsp:spPr>
        <a:xfrm>
          <a:off x="2145860" y="1638137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Compliance Checking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2247687" y="1739964"/>
        <a:ext cx="491662" cy="491662"/>
      </dsp:txXfrm>
    </dsp:sp>
    <dsp:sp modelId="{5C814EC0-5B9C-4D27-8CAB-ABA02707E19C}">
      <dsp:nvSpPr>
        <dsp:cNvPr id="0" name=""/>
        <dsp:cNvSpPr/>
      </dsp:nvSpPr>
      <dsp:spPr>
        <a:xfrm>
          <a:off x="1200513" y="2183933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Complaints Management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1302340" y="2285760"/>
        <a:ext cx="491662" cy="491662"/>
      </dsp:txXfrm>
    </dsp:sp>
    <dsp:sp modelId="{0460C89D-311A-41AE-A51B-74FB326E0EE0}">
      <dsp:nvSpPr>
        <dsp:cNvPr id="0" name=""/>
        <dsp:cNvSpPr/>
      </dsp:nvSpPr>
      <dsp:spPr>
        <a:xfrm>
          <a:off x="255167" y="1638137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Incident Management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356994" y="1739964"/>
        <a:ext cx="491662" cy="491662"/>
      </dsp:txXfrm>
    </dsp:sp>
    <dsp:sp modelId="{5373200D-2DAD-4F80-9D11-2A935B3589F8}">
      <dsp:nvSpPr>
        <dsp:cNvPr id="0" name=""/>
        <dsp:cNvSpPr/>
      </dsp:nvSpPr>
      <dsp:spPr>
        <a:xfrm>
          <a:off x="255167" y="546545"/>
          <a:ext cx="695316" cy="6953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River Basin Management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356994" y="648372"/>
        <a:ext cx="491662" cy="4916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A564E-8618-4178-888D-E068D699C289}">
      <dsp:nvSpPr>
        <dsp:cNvPr id="0" name=""/>
        <dsp:cNvSpPr/>
      </dsp:nvSpPr>
      <dsp:spPr>
        <a:xfrm>
          <a:off x="251299" y="169592"/>
          <a:ext cx="1189081" cy="1189081"/>
        </a:xfrm>
        <a:prstGeom prst="blockArc">
          <a:avLst>
            <a:gd name="adj1" fmla="val 12600000"/>
            <a:gd name="adj2" fmla="val 162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D6298F-F83D-40D7-BB43-A9FF5C01C155}">
      <dsp:nvSpPr>
        <dsp:cNvPr id="0" name=""/>
        <dsp:cNvSpPr/>
      </dsp:nvSpPr>
      <dsp:spPr>
        <a:xfrm>
          <a:off x="251299" y="169592"/>
          <a:ext cx="1189081" cy="1189081"/>
        </a:xfrm>
        <a:prstGeom prst="blockArc">
          <a:avLst>
            <a:gd name="adj1" fmla="val 9000000"/>
            <a:gd name="adj2" fmla="val 126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E2E58E-4A76-4AB5-9DF3-69BA344A35E6}">
      <dsp:nvSpPr>
        <dsp:cNvPr id="0" name=""/>
        <dsp:cNvSpPr/>
      </dsp:nvSpPr>
      <dsp:spPr>
        <a:xfrm>
          <a:off x="250216" y="171495"/>
          <a:ext cx="1189081" cy="1189081"/>
        </a:xfrm>
        <a:prstGeom prst="blockArc">
          <a:avLst>
            <a:gd name="adj1" fmla="val 5400000"/>
            <a:gd name="adj2" fmla="val 90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842BDD-8045-494A-8BE6-008C2BF70ED6}">
      <dsp:nvSpPr>
        <dsp:cNvPr id="0" name=""/>
        <dsp:cNvSpPr/>
      </dsp:nvSpPr>
      <dsp:spPr>
        <a:xfrm>
          <a:off x="251299" y="169592"/>
          <a:ext cx="1189081" cy="1189081"/>
        </a:xfrm>
        <a:prstGeom prst="blockArc">
          <a:avLst>
            <a:gd name="adj1" fmla="val 1800000"/>
            <a:gd name="adj2" fmla="val 54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5B90F4-E294-4D9F-88BC-D2C84DC5F82E}">
      <dsp:nvSpPr>
        <dsp:cNvPr id="0" name=""/>
        <dsp:cNvSpPr/>
      </dsp:nvSpPr>
      <dsp:spPr>
        <a:xfrm>
          <a:off x="322406" y="171495"/>
          <a:ext cx="1189081" cy="1189081"/>
        </a:xfrm>
        <a:prstGeom prst="blockArc">
          <a:avLst>
            <a:gd name="adj1" fmla="val 19800000"/>
            <a:gd name="adj2" fmla="val 18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7B844-08F4-4AE6-A32F-5458E030AF36}">
      <dsp:nvSpPr>
        <dsp:cNvPr id="0" name=""/>
        <dsp:cNvSpPr/>
      </dsp:nvSpPr>
      <dsp:spPr>
        <a:xfrm>
          <a:off x="251299" y="169592"/>
          <a:ext cx="1189081" cy="1189081"/>
        </a:xfrm>
        <a:prstGeom prst="blockArc">
          <a:avLst>
            <a:gd name="adj1" fmla="val 16200000"/>
            <a:gd name="adj2" fmla="val 19800000"/>
            <a:gd name="adj3" fmla="val 4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7D5-2502-4D1D-BB74-325C2DD5847F}">
      <dsp:nvSpPr>
        <dsp:cNvPr id="0" name=""/>
        <dsp:cNvSpPr/>
      </dsp:nvSpPr>
      <dsp:spPr>
        <a:xfrm>
          <a:off x="584819" y="503112"/>
          <a:ext cx="522041" cy="5220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 smtClean="0">
              <a:latin typeface="Arial" pitchFamily="34" charset="0"/>
              <a:cs typeface="Arial" pitchFamily="34" charset="0"/>
            </a:rPr>
            <a:t>WISE</a:t>
          </a:r>
          <a:endParaRPr lang="en-IE" sz="1000" kern="1200" dirty="0">
            <a:latin typeface="Arial" pitchFamily="34" charset="0"/>
            <a:cs typeface="Arial" pitchFamily="34" charset="0"/>
          </a:endParaRPr>
        </a:p>
      </dsp:txBody>
      <dsp:txXfrm>
        <a:off x="661270" y="579563"/>
        <a:ext cx="369139" cy="369139"/>
      </dsp:txXfrm>
    </dsp:sp>
    <dsp:sp modelId="{9693FE27-5038-4533-95D4-4DABC0177ECC}">
      <dsp:nvSpPr>
        <dsp:cNvPr id="0" name=""/>
        <dsp:cNvSpPr/>
      </dsp:nvSpPr>
      <dsp:spPr>
        <a:xfrm>
          <a:off x="663125" y="33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WFD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716641" y="53549"/>
        <a:ext cx="258397" cy="258397"/>
      </dsp:txXfrm>
    </dsp:sp>
    <dsp:sp modelId="{8531A0E2-8AE6-4FAB-8312-EBC026177239}">
      <dsp:nvSpPr>
        <dsp:cNvPr id="0" name=""/>
        <dsp:cNvSpPr/>
      </dsp:nvSpPr>
      <dsp:spPr>
        <a:xfrm>
          <a:off x="1166619" y="290726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UWW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1220135" y="344242"/>
        <a:ext cx="258397" cy="258397"/>
      </dsp:txXfrm>
    </dsp:sp>
    <dsp:sp modelId="{5C814EC0-5B9C-4D27-8CAB-ABA02707E19C}">
      <dsp:nvSpPr>
        <dsp:cNvPr id="0" name=""/>
        <dsp:cNvSpPr/>
      </dsp:nvSpPr>
      <dsp:spPr>
        <a:xfrm>
          <a:off x="1166619" y="872111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DW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1220135" y="925627"/>
        <a:ext cx="258397" cy="258397"/>
      </dsp:txXfrm>
    </dsp:sp>
    <dsp:sp modelId="{0460C89D-311A-41AE-A51B-74FB326E0EE0}">
      <dsp:nvSpPr>
        <dsp:cNvPr id="0" name=""/>
        <dsp:cNvSpPr/>
      </dsp:nvSpPr>
      <dsp:spPr>
        <a:xfrm>
          <a:off x="663125" y="1162804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BW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716641" y="1216320"/>
        <a:ext cx="258397" cy="258397"/>
      </dsp:txXfrm>
    </dsp:sp>
    <dsp:sp modelId="{5373200D-2DAD-4F80-9D11-2A935B3589F8}">
      <dsp:nvSpPr>
        <dsp:cNvPr id="0" name=""/>
        <dsp:cNvSpPr/>
      </dsp:nvSpPr>
      <dsp:spPr>
        <a:xfrm>
          <a:off x="159630" y="872111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GW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213146" y="925627"/>
        <a:ext cx="258397" cy="258397"/>
      </dsp:txXfrm>
    </dsp:sp>
    <dsp:sp modelId="{79C794E3-A6F2-475F-BB27-3416C173F75F}">
      <dsp:nvSpPr>
        <dsp:cNvPr id="0" name=""/>
        <dsp:cNvSpPr/>
      </dsp:nvSpPr>
      <dsp:spPr>
        <a:xfrm>
          <a:off x="159630" y="290726"/>
          <a:ext cx="365429" cy="3654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PRTR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213146" y="344242"/>
        <a:ext cx="258397" cy="2583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7B5B8-3A18-4ABE-B9BF-98190AB591E6}">
      <dsp:nvSpPr>
        <dsp:cNvPr id="0" name=""/>
        <dsp:cNvSpPr/>
      </dsp:nvSpPr>
      <dsp:spPr>
        <a:xfrm>
          <a:off x="424258" y="311321"/>
          <a:ext cx="2147468" cy="2147468"/>
        </a:xfrm>
        <a:prstGeom prst="blockArc">
          <a:avLst>
            <a:gd name="adj1" fmla="val 12600000"/>
            <a:gd name="adj2" fmla="val 162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E2E58E-4A76-4AB5-9DF3-69BA344A35E6}">
      <dsp:nvSpPr>
        <dsp:cNvPr id="0" name=""/>
        <dsp:cNvSpPr/>
      </dsp:nvSpPr>
      <dsp:spPr>
        <a:xfrm>
          <a:off x="422304" y="314757"/>
          <a:ext cx="2147468" cy="2147468"/>
        </a:xfrm>
        <a:prstGeom prst="blockArc">
          <a:avLst>
            <a:gd name="adj1" fmla="val 9000000"/>
            <a:gd name="adj2" fmla="val 126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842BDD-8045-494A-8BE6-008C2BF70ED6}">
      <dsp:nvSpPr>
        <dsp:cNvPr id="0" name=""/>
        <dsp:cNvSpPr/>
      </dsp:nvSpPr>
      <dsp:spPr>
        <a:xfrm>
          <a:off x="424258" y="311321"/>
          <a:ext cx="2147468" cy="2147468"/>
        </a:xfrm>
        <a:prstGeom prst="blockArc">
          <a:avLst>
            <a:gd name="adj1" fmla="val 5400000"/>
            <a:gd name="adj2" fmla="val 90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2BEC5F-B589-4195-9068-27688CFFFB50}">
      <dsp:nvSpPr>
        <dsp:cNvPr id="0" name=""/>
        <dsp:cNvSpPr/>
      </dsp:nvSpPr>
      <dsp:spPr>
        <a:xfrm>
          <a:off x="424258" y="311321"/>
          <a:ext cx="2147468" cy="2147468"/>
        </a:xfrm>
        <a:prstGeom prst="blockArc">
          <a:avLst>
            <a:gd name="adj1" fmla="val 1800000"/>
            <a:gd name="adj2" fmla="val 54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5B90F4-E294-4D9F-88BC-D2C84DC5F82E}">
      <dsp:nvSpPr>
        <dsp:cNvPr id="0" name=""/>
        <dsp:cNvSpPr/>
      </dsp:nvSpPr>
      <dsp:spPr>
        <a:xfrm>
          <a:off x="451080" y="331700"/>
          <a:ext cx="2147468" cy="2147468"/>
        </a:xfrm>
        <a:prstGeom prst="blockArc">
          <a:avLst>
            <a:gd name="adj1" fmla="val 19800000"/>
            <a:gd name="adj2" fmla="val 18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7B844-08F4-4AE6-A32F-5458E030AF36}">
      <dsp:nvSpPr>
        <dsp:cNvPr id="0" name=""/>
        <dsp:cNvSpPr/>
      </dsp:nvSpPr>
      <dsp:spPr>
        <a:xfrm>
          <a:off x="424258" y="311321"/>
          <a:ext cx="2147468" cy="2147468"/>
        </a:xfrm>
        <a:prstGeom prst="blockArc">
          <a:avLst>
            <a:gd name="adj1" fmla="val 16200000"/>
            <a:gd name="adj2" fmla="val 19800000"/>
            <a:gd name="adj3" fmla="val 448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7D5-2502-4D1D-BB74-325C2DD5847F}">
      <dsp:nvSpPr>
        <dsp:cNvPr id="0" name=""/>
        <dsp:cNvSpPr/>
      </dsp:nvSpPr>
      <dsp:spPr>
        <a:xfrm>
          <a:off x="1020361" y="907424"/>
          <a:ext cx="955262" cy="95526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>
              <a:latin typeface="Arial" pitchFamily="34" charset="0"/>
              <a:cs typeface="Arial" pitchFamily="34" charset="0"/>
            </a:rPr>
            <a:t>Internet</a:t>
          </a:r>
          <a:endParaRPr lang="en-IE" sz="1400" kern="1200" dirty="0">
            <a:latin typeface="Arial" pitchFamily="34" charset="0"/>
            <a:cs typeface="Arial" pitchFamily="34" charset="0"/>
          </a:endParaRPr>
        </a:p>
      </dsp:txBody>
      <dsp:txXfrm>
        <a:off x="1160256" y="1047319"/>
        <a:ext cx="675472" cy="675472"/>
      </dsp:txXfrm>
    </dsp:sp>
    <dsp:sp modelId="{9693FE27-5038-4533-95D4-4DABC0177ECC}">
      <dsp:nvSpPr>
        <dsp:cNvPr id="0" name=""/>
        <dsp:cNvSpPr/>
      </dsp:nvSpPr>
      <dsp:spPr>
        <a:xfrm>
          <a:off x="1163650" y="1052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Complaints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1261576" y="98978"/>
        <a:ext cx="472831" cy="472831"/>
      </dsp:txXfrm>
    </dsp:sp>
    <dsp:sp modelId="{8531A0E2-8AE6-4FAB-8312-EBC026177239}">
      <dsp:nvSpPr>
        <dsp:cNvPr id="0" name=""/>
        <dsp:cNvSpPr/>
      </dsp:nvSpPr>
      <dsp:spPr>
        <a:xfrm>
          <a:off x="2072683" y="525882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Licence Search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2170609" y="623808"/>
        <a:ext cx="472831" cy="472831"/>
      </dsp:txXfrm>
    </dsp:sp>
    <dsp:sp modelId="{9A259AAA-23CB-490F-AA2A-548E3BA1E6BD}">
      <dsp:nvSpPr>
        <dsp:cNvPr id="0" name=""/>
        <dsp:cNvSpPr/>
      </dsp:nvSpPr>
      <dsp:spPr>
        <a:xfrm>
          <a:off x="2072683" y="1575544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SPLASH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2170609" y="1673470"/>
        <a:ext cx="472831" cy="472831"/>
      </dsp:txXfrm>
    </dsp:sp>
    <dsp:sp modelId="{5C814EC0-5B9C-4D27-8CAB-ABA02707E19C}">
      <dsp:nvSpPr>
        <dsp:cNvPr id="0" name=""/>
        <dsp:cNvSpPr/>
      </dsp:nvSpPr>
      <dsp:spPr>
        <a:xfrm>
          <a:off x="1163650" y="2100374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GIS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1261576" y="2198300"/>
        <a:ext cx="472831" cy="472831"/>
      </dsp:txXfrm>
    </dsp:sp>
    <dsp:sp modelId="{0460C89D-311A-41AE-A51B-74FB326E0EE0}">
      <dsp:nvSpPr>
        <dsp:cNvPr id="0" name=""/>
        <dsp:cNvSpPr/>
      </dsp:nvSpPr>
      <dsp:spPr>
        <a:xfrm>
          <a:off x="254617" y="1575544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" rIns="0" bIns="7620" numCol="1" spcCol="1270" anchor="ctr" anchorCtr="0">
          <a:noAutofit/>
        </a:bodyPr>
        <a:lstStyle/>
        <a:p>
          <a:pPr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" kern="1200" dirty="0" smtClean="0">
              <a:latin typeface="Arial" pitchFamily="34" charset="0"/>
              <a:cs typeface="Arial" pitchFamily="34" charset="0"/>
            </a:rPr>
            <a:t>Submissions</a:t>
          </a:r>
          <a:endParaRPr lang="en-IE" sz="600" kern="1200" dirty="0">
            <a:latin typeface="Arial" pitchFamily="34" charset="0"/>
            <a:cs typeface="Arial" pitchFamily="34" charset="0"/>
          </a:endParaRPr>
        </a:p>
      </dsp:txBody>
      <dsp:txXfrm>
        <a:off x="352543" y="1673470"/>
        <a:ext cx="472831" cy="472831"/>
      </dsp:txXfrm>
    </dsp:sp>
    <dsp:sp modelId="{8C565AF5-6BCE-4188-9CEE-AE623441576A}">
      <dsp:nvSpPr>
        <dsp:cNvPr id="0" name=""/>
        <dsp:cNvSpPr/>
      </dsp:nvSpPr>
      <dsp:spPr>
        <a:xfrm>
          <a:off x="254617" y="525882"/>
          <a:ext cx="668683" cy="66868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700" kern="1200" dirty="0" smtClean="0">
              <a:latin typeface="Arial" pitchFamily="34" charset="0"/>
              <a:cs typeface="Arial" pitchFamily="34" charset="0"/>
            </a:rPr>
            <a:t>Water Quality</a:t>
          </a:r>
          <a:endParaRPr lang="en-IE" sz="700" kern="1200" dirty="0">
            <a:latin typeface="Arial" pitchFamily="34" charset="0"/>
            <a:cs typeface="Arial" pitchFamily="34" charset="0"/>
          </a:endParaRPr>
        </a:p>
      </dsp:txBody>
      <dsp:txXfrm>
        <a:off x="352543" y="623808"/>
        <a:ext cx="472831" cy="472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95B2BA1-C480-462B-BE35-FA768DAB7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74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75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2550" y="0"/>
            <a:ext cx="29543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65175"/>
            <a:ext cx="4984750" cy="3736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732338"/>
            <a:ext cx="4979988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46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2550" y="9464675"/>
            <a:ext cx="295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B97DD9C-7D13-4F02-9BE6-C9EDB927B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08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3450" y="765175"/>
            <a:ext cx="4981575" cy="3736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B4FA-699E-4BAE-8514-85DB70AE2FC2}" type="slidenum">
              <a:rPr lang="en-IE" smtClean="0"/>
              <a:pPr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0830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455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04" indent="-285732" defTabSz="925455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2929" indent="-228586" defTabSz="925455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099" indent="-228586" defTabSz="925455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271" indent="-228586" defTabSz="925455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443" indent="-228586" defTabSz="92545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614" indent="-228586" defTabSz="92545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8786" indent="-228586" defTabSz="92545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5957" indent="-228586" defTabSz="92545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E626AE1-4CC3-4D99-9F82-541A8E5CD185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65175"/>
            <a:ext cx="4983163" cy="3736975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400" dirty="0">
                <a:latin typeface="Calibri" pitchFamily="34" charset="0"/>
                <a:cs typeface="Times New Roman" pitchFamily="18" charset="0"/>
              </a:rPr>
              <a:t>It is end-to-end, meaning it will cover all requirements including </a:t>
            </a:r>
          </a:p>
          <a:p>
            <a:r>
              <a:rPr lang="en-IE" sz="14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receipt of the application, licence appraisal, assessment of </a:t>
            </a:r>
            <a:r>
              <a:rPr lang="en-IE" sz="1400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ongoing</a:t>
            </a:r>
            <a:r>
              <a:rPr lang="en-IE" sz="14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monitoring, evaluation of compliance details and reporting of information to third parties.</a:t>
            </a:r>
            <a:r>
              <a:rPr lang="en-US" sz="14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400" dirty="0">
                <a:latin typeface="Calibri" pitchFamily="34" charset="0"/>
                <a:cs typeface="Times New Roman" pitchFamily="18" charset="0"/>
              </a:rPr>
              <a:t> </a:t>
            </a:r>
          </a:p>
          <a:p>
            <a:r>
              <a:rPr lang="en-GB" sz="1400" dirty="0">
                <a:latin typeface="Calibri" pitchFamily="34" charset="0"/>
                <a:cs typeface="Times New Roman" pitchFamily="18" charset="0"/>
              </a:rPr>
              <a:t>It will involve the upgrade of Agency systems to use up to date Industry Standard technologies and </a:t>
            </a:r>
          </a:p>
          <a:p>
            <a:r>
              <a:rPr lang="en-GB" sz="1400" dirty="0">
                <a:latin typeface="Calibri" pitchFamily="34" charset="0"/>
                <a:cs typeface="Times New Roman" pitchFamily="18" charset="0"/>
              </a:rPr>
              <a:t>Aims to enhance the work of staff throughout the Agency</a:t>
            </a:r>
            <a:r>
              <a:rPr lang="en-GB" sz="1400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endParaRPr lang="en-GB" sz="1400" dirty="0" smtClean="0">
              <a:latin typeface="Calibri" pitchFamily="34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>
                <a:latin typeface="Calibri" pitchFamily="34" charset="0"/>
              </a:rPr>
              <a:t>It is in its third year of development and has ~100 Agency</a:t>
            </a:r>
            <a:r>
              <a:rPr lang="en-GB" sz="1400" baseline="0" dirty="0" smtClean="0">
                <a:latin typeface="Calibri" pitchFamily="34" charset="0"/>
              </a:rPr>
              <a:t> users, and 1000 external users.</a:t>
            </a:r>
            <a:endParaRPr lang="en-GB" sz="1400" dirty="0" smtClean="0">
              <a:latin typeface="Calibri" pitchFamily="34" charset="0"/>
            </a:endParaRPr>
          </a:p>
          <a:p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r>
              <a:rPr lang="en-IE" sz="14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400" dirty="0" smtClean="0">
                <a:latin typeface="Calibri" pitchFamily="34" charset="0"/>
                <a:cs typeface="Times New Roman" pitchFamily="18" charset="0"/>
              </a:rPr>
              <a:t> 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27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648200"/>
            <a:ext cx="4876800" cy="838200"/>
          </a:xfrm>
        </p:spPr>
        <p:txBody>
          <a:bodyPr/>
          <a:lstStyle>
            <a:lvl1pPr marL="0" indent="0">
              <a:buFont typeface="Zapf Dingbats" charset="2"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149444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859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1250" y="609600"/>
            <a:ext cx="19621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09600"/>
            <a:ext cx="57340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4815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23330745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002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05668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81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6519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825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3822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0610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57842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Font typeface="Zapf Dingbats" charset="2"/>
        <a:buChar char="n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Font typeface="Zapf Dingbats" charset="2"/>
        <a:buChar char="n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IE" dirty="0" smtClean="0"/>
              <a:t>UWW SIIF in Ireland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18815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Current Situation </a:t>
            </a:r>
            <a:r>
              <a:rPr lang="en-IE" b="1" dirty="0"/>
              <a:t>in </a:t>
            </a:r>
            <a:r>
              <a:rPr lang="en-IE" b="1" dirty="0" smtClean="0"/>
              <a:t>Ireland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 </a:t>
            </a:r>
            <a:r>
              <a:rPr lang="en-IE" dirty="0" smtClean="0"/>
              <a:t>UWW data </a:t>
            </a:r>
            <a:r>
              <a:rPr lang="en-IE" dirty="0"/>
              <a:t>collection is well </a:t>
            </a:r>
            <a:r>
              <a:rPr lang="en-IE" dirty="0" smtClean="0"/>
              <a:t>managed</a:t>
            </a:r>
          </a:p>
          <a:p>
            <a:pPr lvl="1"/>
            <a:r>
              <a:rPr lang="en-IE" dirty="0" smtClean="0"/>
              <a:t>Monitoring data is uploaded in .xml format to Monitoring Data System hosted in the Environmental Data Exchange Network</a:t>
            </a:r>
            <a:endParaRPr lang="en-IE" dirty="0"/>
          </a:p>
          <a:p>
            <a:r>
              <a:rPr lang="en-IE" dirty="0" smtClean="0"/>
              <a:t>We </a:t>
            </a:r>
            <a:r>
              <a:rPr lang="en-IE" dirty="0"/>
              <a:t>have implemented a new UWW licensing regime and have developed </a:t>
            </a:r>
            <a:r>
              <a:rPr lang="en-IE" dirty="0" smtClean="0"/>
              <a:t>IT systems </a:t>
            </a:r>
            <a:r>
              <a:rPr lang="en-IE" dirty="0"/>
              <a:t>to support </a:t>
            </a:r>
            <a:r>
              <a:rPr lang="en-IE" dirty="0"/>
              <a:t>this(LEMA)</a:t>
            </a:r>
          </a:p>
          <a:p>
            <a:pPr lvl="1"/>
            <a:r>
              <a:rPr lang="en-IE" dirty="0" smtClean="0"/>
              <a:t>Work </a:t>
            </a:r>
            <a:r>
              <a:rPr lang="en-IE" dirty="0"/>
              <a:t>is still ongoing on this, but we get a lot of data via this </a:t>
            </a:r>
            <a:r>
              <a:rPr lang="en-IE" dirty="0" smtClean="0"/>
              <a:t>system, particularly with regard to licence non compliances and incidents. </a:t>
            </a:r>
          </a:p>
          <a:p>
            <a:r>
              <a:rPr lang="en-IE" dirty="0" smtClean="0"/>
              <a:t>We </a:t>
            </a:r>
            <a:r>
              <a:rPr lang="en-IE" dirty="0"/>
              <a:t>are working in the licensing process to look at Programmes of Improvements and the best ways to report on these.</a:t>
            </a:r>
          </a:p>
          <a:p>
            <a:r>
              <a:rPr lang="en-IE" dirty="0" smtClean="0"/>
              <a:t>We put </a:t>
            </a:r>
            <a:r>
              <a:rPr lang="en-IE" dirty="0"/>
              <a:t>all information relating to the permitting of UWW plants on the web site (in PDF</a:t>
            </a:r>
            <a:r>
              <a:rPr lang="en-IE" dirty="0" smtClean="0"/>
              <a:t>). 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52339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</a:t>
            </a:r>
            <a:r>
              <a:rPr lang="en-IE" dirty="0"/>
              <a:t>work </a:t>
            </a:r>
            <a:r>
              <a:rPr lang="en-IE" dirty="0" smtClean="0"/>
              <a:t>on UWW is </a:t>
            </a:r>
            <a:r>
              <a:rPr lang="en-IE" dirty="0"/>
              <a:t>being closely linked to what we are doing on WFD. </a:t>
            </a:r>
          </a:p>
          <a:p>
            <a:r>
              <a:rPr lang="en-IE" dirty="0" smtClean="0"/>
              <a:t>We publish an Urban Waste Water report every 2 years and also issue updated to this report. There a lot of detail in the Annexes on plant performance, reasons for failure and improvement programmes required. </a:t>
            </a:r>
          </a:p>
          <a:p>
            <a:r>
              <a:rPr lang="en-IE" dirty="0" smtClean="0"/>
              <a:t>We are now working to make this data available as a more interactive website that will deliver SIIF requirements. This data for the site will </a:t>
            </a:r>
            <a:r>
              <a:rPr lang="en-IE" dirty="0"/>
              <a:t>be populated either </a:t>
            </a:r>
            <a:r>
              <a:rPr lang="en-IE" dirty="0" smtClean="0"/>
              <a:t>from </a:t>
            </a:r>
            <a:r>
              <a:rPr lang="en-IE" dirty="0"/>
              <a:t>a Data Warehouse (in development) or via our DREAM </a:t>
            </a:r>
            <a:r>
              <a:rPr lang="en-IE" dirty="0" smtClean="0"/>
              <a:t>web-service</a:t>
            </a:r>
            <a:r>
              <a:rPr lang="en-IE" dirty="0"/>
              <a:t>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54213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1835696" y="332656"/>
          <a:ext cx="331236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/>
          <p:cNvGraphicFramePr/>
          <p:nvPr>
            <p:extLst/>
          </p:nvPr>
        </p:nvGraphicFramePr>
        <p:xfrm>
          <a:off x="4716016" y="764704"/>
          <a:ext cx="3286539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" name="Diagram 3"/>
          <p:cNvGraphicFramePr/>
          <p:nvPr>
            <p:extLst/>
          </p:nvPr>
        </p:nvGraphicFramePr>
        <p:xfrm>
          <a:off x="4788024" y="3573016"/>
          <a:ext cx="3096344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8028384" y="3356992"/>
            <a:ext cx="936104" cy="566125"/>
          </a:xfrm>
          <a:prstGeom prst="roundRect">
            <a:avLst/>
          </a:prstGeom>
          <a:solidFill>
            <a:srgbClr val="996633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GIS</a:t>
            </a:r>
            <a:endParaRPr lang="en-I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028384" y="4064659"/>
            <a:ext cx="936104" cy="566125"/>
          </a:xfrm>
          <a:prstGeom prst="roundRect">
            <a:avLst/>
          </a:prstGeom>
          <a:solidFill>
            <a:srgbClr val="996633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Finance</a:t>
            </a:r>
            <a:endParaRPr lang="en-I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028384" y="2708920"/>
            <a:ext cx="936104" cy="566125"/>
          </a:xfrm>
          <a:prstGeom prst="roundRect">
            <a:avLst/>
          </a:prstGeom>
          <a:solidFill>
            <a:srgbClr val="996633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LIMS</a:t>
            </a:r>
            <a:endParaRPr lang="en-I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7452320" y="12957"/>
          <a:ext cx="1691680" cy="1528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3" name="Hexagon 22"/>
          <p:cNvSpPr/>
          <p:nvPr/>
        </p:nvSpPr>
        <p:spPr>
          <a:xfrm>
            <a:off x="1043608" y="260648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LIMS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Hexagon 23"/>
          <p:cNvSpPr/>
          <p:nvPr/>
        </p:nvSpPr>
        <p:spPr>
          <a:xfrm>
            <a:off x="323528" y="1556792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HSE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323528" y="686000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Other </a:t>
            </a:r>
            <a:r>
              <a:rPr lang="en-IE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Systems</a:t>
            </a:r>
            <a:endParaRPr lang="en-IE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Hexagon 26"/>
          <p:cNvSpPr/>
          <p:nvPr/>
        </p:nvSpPr>
        <p:spPr>
          <a:xfrm>
            <a:off x="1043608" y="1124744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DEHLG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Hexagon 27"/>
          <p:cNvSpPr/>
          <p:nvPr/>
        </p:nvSpPr>
        <p:spPr>
          <a:xfrm>
            <a:off x="1043608" y="1988840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Marine</a:t>
            </a:r>
          </a:p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Institute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Hexagon 28"/>
          <p:cNvSpPr/>
          <p:nvPr/>
        </p:nvSpPr>
        <p:spPr>
          <a:xfrm>
            <a:off x="323528" y="2420888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Fisheries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Diagram 29"/>
          <p:cNvGraphicFramePr/>
          <p:nvPr>
            <p:extLst/>
          </p:nvPr>
        </p:nvGraphicFramePr>
        <p:xfrm>
          <a:off x="1792039" y="3611217"/>
          <a:ext cx="2995985" cy="2770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31" name="Rectangle 30"/>
          <p:cNvSpPr/>
          <p:nvPr/>
        </p:nvSpPr>
        <p:spPr>
          <a:xfrm>
            <a:off x="410706" y="3873859"/>
            <a:ext cx="992942" cy="64807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 smtClean="0">
                <a:latin typeface="Arial" pitchFamily="34" charset="0"/>
                <a:cs typeface="Arial" pitchFamily="34" charset="0"/>
              </a:rPr>
              <a:t>Public</a:t>
            </a:r>
            <a:endParaRPr lang="en-I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00741" y="4615851"/>
            <a:ext cx="992942" cy="64807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200" dirty="0" smtClean="0">
                <a:latin typeface="Arial" pitchFamily="34" charset="0"/>
                <a:cs typeface="Arial" pitchFamily="34" charset="0"/>
              </a:rPr>
              <a:t>Complainants</a:t>
            </a:r>
            <a:endParaRPr lang="en-I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0706" y="5373216"/>
            <a:ext cx="992942" cy="64807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200" dirty="0" smtClean="0">
                <a:latin typeface="Arial" pitchFamily="34" charset="0"/>
                <a:cs typeface="Arial" pitchFamily="34" charset="0"/>
              </a:rPr>
              <a:t>Stakeholders</a:t>
            </a:r>
            <a:endParaRPr lang="en-I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1043608" y="2852936"/>
            <a:ext cx="864096" cy="792088"/>
          </a:xfrm>
          <a:prstGeom prst="hexagon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 </a:t>
            </a:r>
            <a:r>
              <a:rPr lang="en-I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Taisce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Hexagon 19"/>
          <p:cNvSpPr/>
          <p:nvPr/>
        </p:nvSpPr>
        <p:spPr>
          <a:xfrm>
            <a:off x="1043608" y="260648"/>
            <a:ext cx="864096" cy="792088"/>
          </a:xfrm>
          <a:prstGeom prst="hexagon">
            <a:avLst/>
          </a:prstGeom>
          <a:solidFill>
            <a:srgbClr val="00B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LIMS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Hexagon 20"/>
          <p:cNvSpPr/>
          <p:nvPr/>
        </p:nvSpPr>
        <p:spPr>
          <a:xfrm>
            <a:off x="323528" y="686000"/>
            <a:ext cx="864096" cy="792088"/>
          </a:xfrm>
          <a:prstGeom prst="hexagon">
            <a:avLst/>
          </a:prstGeom>
          <a:solidFill>
            <a:srgbClr val="00B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Other </a:t>
            </a:r>
            <a:r>
              <a:rPr lang="en-IE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Systems</a:t>
            </a:r>
            <a:endParaRPr lang="en-IE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1043608" y="2852936"/>
            <a:ext cx="864096" cy="792088"/>
          </a:xfrm>
          <a:prstGeom prst="hexagon">
            <a:avLst/>
          </a:prstGeom>
          <a:solidFill>
            <a:srgbClr val="00B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 </a:t>
            </a:r>
            <a:r>
              <a:rPr lang="en-I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Taisce</a:t>
            </a:r>
            <a:endParaRPr lang="en-I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411760" y="2420888"/>
            <a:ext cx="765338" cy="765338"/>
            <a:chOff x="592295" y="2097573"/>
            <a:chExt cx="765338" cy="765338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36" name="Oval 35"/>
            <p:cNvSpPr/>
            <p:nvPr/>
          </p:nvSpPr>
          <p:spPr>
            <a:xfrm>
              <a:off x="592295" y="2097573"/>
              <a:ext cx="765338" cy="765338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Oval 4"/>
            <p:cNvSpPr/>
            <p:nvPr/>
          </p:nvSpPr>
          <p:spPr>
            <a:xfrm>
              <a:off x="704376" y="2209654"/>
              <a:ext cx="541176" cy="54117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700" kern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Bathing Water Management</a:t>
              </a:r>
              <a:endParaRPr lang="en-IE" sz="700" kern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94395" y="2210574"/>
            <a:ext cx="644790" cy="644790"/>
            <a:chOff x="174380" y="1437673"/>
            <a:chExt cx="644790" cy="644790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39" name="Oval 38"/>
            <p:cNvSpPr/>
            <p:nvPr/>
          </p:nvSpPr>
          <p:spPr>
            <a:xfrm>
              <a:off x="174380" y="1437673"/>
              <a:ext cx="644790" cy="644790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Oval 4"/>
            <p:cNvSpPr/>
            <p:nvPr/>
          </p:nvSpPr>
          <p:spPr>
            <a:xfrm>
              <a:off x="268807" y="1532100"/>
              <a:ext cx="455936" cy="45593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355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Bathing Water</a:t>
              </a:r>
              <a:endParaRPr lang="en-IE" sz="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039481" y="5209744"/>
            <a:ext cx="695316" cy="695316"/>
            <a:chOff x="255167" y="1638137"/>
            <a:chExt cx="695316" cy="695316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45" name="Oval 44"/>
            <p:cNvSpPr/>
            <p:nvPr/>
          </p:nvSpPr>
          <p:spPr>
            <a:xfrm>
              <a:off x="255167" y="1638137"/>
              <a:ext cx="695316" cy="695316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Oval 4"/>
            <p:cNvSpPr/>
            <p:nvPr/>
          </p:nvSpPr>
          <p:spPr>
            <a:xfrm>
              <a:off x="356994" y="1739964"/>
              <a:ext cx="491662" cy="49166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600" kern="1200" dirty="0" smtClean="0">
                  <a:latin typeface="Arial" pitchFamily="34" charset="0"/>
                  <a:cs typeface="Arial" pitchFamily="34" charset="0"/>
                </a:rPr>
                <a:t>Incident Management</a:t>
              </a:r>
              <a:endParaRPr lang="en-IE" sz="6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866550" y="5187799"/>
            <a:ext cx="668683" cy="668683"/>
            <a:chOff x="2072683" y="1575544"/>
            <a:chExt cx="668683" cy="668683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48" name="Oval 47"/>
            <p:cNvSpPr/>
            <p:nvPr/>
          </p:nvSpPr>
          <p:spPr>
            <a:xfrm>
              <a:off x="2072683" y="1575544"/>
              <a:ext cx="668683" cy="668683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Oval 4"/>
            <p:cNvSpPr/>
            <p:nvPr/>
          </p:nvSpPr>
          <p:spPr>
            <a:xfrm>
              <a:off x="2170609" y="1673470"/>
              <a:ext cx="472831" cy="47283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8890" rIns="0" bIns="8890" numCol="1" spcCol="1270" anchor="ctr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700" kern="1200" dirty="0" smtClean="0">
                  <a:latin typeface="Arial" pitchFamily="34" charset="0"/>
                  <a:cs typeface="Arial" pitchFamily="34" charset="0"/>
                </a:rPr>
                <a:t>SPLASH</a:t>
              </a:r>
              <a:endParaRPr lang="en-IE" sz="7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115022" y="1176733"/>
            <a:ext cx="365429" cy="365429"/>
            <a:chOff x="663125" y="1162804"/>
            <a:chExt cx="365429" cy="365429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51" name="Oval 50"/>
            <p:cNvSpPr/>
            <p:nvPr/>
          </p:nvSpPr>
          <p:spPr>
            <a:xfrm>
              <a:off x="663125" y="1162804"/>
              <a:ext cx="365429" cy="365429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Oval 4"/>
            <p:cNvSpPr/>
            <p:nvPr/>
          </p:nvSpPr>
          <p:spPr>
            <a:xfrm>
              <a:off x="716641" y="1216320"/>
              <a:ext cx="258397" cy="258397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600" kern="1200" dirty="0" smtClean="0">
                  <a:latin typeface="Arial" pitchFamily="34" charset="0"/>
                  <a:cs typeface="Arial" pitchFamily="34" charset="0"/>
                </a:rPr>
                <a:t>BW</a:t>
              </a:r>
              <a:endParaRPr lang="en-IE" sz="6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103722" y="332656"/>
            <a:ext cx="765338" cy="765338"/>
            <a:chOff x="1273514" y="996"/>
            <a:chExt cx="765338" cy="765338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42" name="Oval 41"/>
            <p:cNvSpPr/>
            <p:nvPr/>
          </p:nvSpPr>
          <p:spPr>
            <a:xfrm>
              <a:off x="1273514" y="996"/>
              <a:ext cx="765338" cy="765338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Oval 4"/>
            <p:cNvSpPr/>
            <p:nvPr/>
          </p:nvSpPr>
          <p:spPr>
            <a:xfrm>
              <a:off x="1385595" y="113077"/>
              <a:ext cx="541176" cy="54117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311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700" kern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Monitoring Data Exchange</a:t>
              </a:r>
              <a:endParaRPr lang="en-IE" sz="700" kern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247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b="1" dirty="0" smtClean="0"/>
              <a:t>LEMA - Scope</a:t>
            </a:r>
            <a:endParaRPr lang="en-GB" sz="3600" b="1" dirty="0" smtClean="0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To develop a new, end-to-end licensing, enforcement, monitoring and reporting application (LEMA).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r>
              <a:rPr lang="en-IE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To employ contemporary ICT and GIS technologies to enhance the work procedures of Agency staff through the elimination of duplication, reduction of reliance on manual procedures and promotion of strategic practices</a:t>
            </a:r>
            <a:r>
              <a:rPr lang="en-US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395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data set, three perspectives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" y="2559046"/>
            <a:ext cx="1963010" cy="11374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813" y="2496979"/>
            <a:ext cx="1862353" cy="12615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03" y="4154267"/>
            <a:ext cx="3140467" cy="14644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-Right Arrow 6"/>
          <p:cNvSpPr/>
          <p:nvPr/>
        </p:nvSpPr>
        <p:spPr bwMode="auto">
          <a:xfrm rot="18926491">
            <a:off x="5759376" y="3846766"/>
            <a:ext cx="734243" cy="231075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9072" y="2563738"/>
            <a:ext cx="553779" cy="211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EPA.IE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188737" y="2521442"/>
            <a:ext cx="614392" cy="507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EDEN / </a:t>
            </a:r>
          </a:p>
          <a:p>
            <a:r>
              <a:rPr lang="en-GB" sz="1400" dirty="0" smtClean="0"/>
              <a:t>ALDER</a:t>
            </a:r>
          </a:p>
          <a:p>
            <a:r>
              <a:rPr lang="en-GB" sz="1400" dirty="0" smtClean="0"/>
              <a:t>Portal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83844" y="4203746"/>
            <a:ext cx="627382" cy="359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LEMA </a:t>
            </a:r>
          </a:p>
          <a:p>
            <a:r>
              <a:rPr lang="en-GB" sz="1400" dirty="0"/>
              <a:t>Platform</a:t>
            </a:r>
          </a:p>
        </p:txBody>
      </p:sp>
      <p:sp>
        <p:nvSpPr>
          <p:cNvPr id="13" name="Left-Right Arrow 12"/>
          <p:cNvSpPr/>
          <p:nvPr/>
        </p:nvSpPr>
        <p:spPr bwMode="auto">
          <a:xfrm rot="13629315">
            <a:off x="2238918" y="3877107"/>
            <a:ext cx="684770" cy="24777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21738"/>
            <a:ext cx="776735" cy="69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69286" y="2019228"/>
            <a:ext cx="1357376" cy="211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Members of the public</a:t>
            </a:r>
            <a:endParaRPr lang="en-GB" dirty="0"/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653" y="1821026"/>
            <a:ext cx="622675" cy="59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524328" y="2019228"/>
            <a:ext cx="649823" cy="211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Licensees</a:t>
            </a:r>
            <a:endParaRPr lang="en-GB" dirty="0"/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601" y="5636808"/>
            <a:ext cx="619870" cy="64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987824" y="5921963"/>
            <a:ext cx="611651" cy="211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EPA Staff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461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DREAM – The Method</a:t>
            </a:r>
            <a:endParaRPr lang="en-IE" dirty="0"/>
          </a:p>
        </p:txBody>
      </p:sp>
      <p:pic>
        <p:nvPicPr>
          <p:cNvPr id="4" name="Picture 2" descr="Z:\GIS\Presentations\2013Presentations\GIS Archite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12896"/>
            <a:ext cx="7920880" cy="560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3550940" y="4653136"/>
            <a:ext cx="720080" cy="100811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910980" y="4149080"/>
            <a:ext cx="517004" cy="5040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Oval 9"/>
          <p:cNvSpPr/>
          <p:nvPr/>
        </p:nvSpPr>
        <p:spPr bwMode="auto">
          <a:xfrm>
            <a:off x="4271020" y="3573016"/>
            <a:ext cx="733028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051720" y="3573016"/>
            <a:ext cx="792088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/>
          <p:cNvCxnSpPr>
            <a:stCxn id="5" idx="0"/>
            <a:endCxn id="11" idx="5"/>
          </p:cNvCxnSpPr>
          <p:nvPr/>
        </p:nvCxnSpPr>
        <p:spPr bwMode="auto">
          <a:xfrm flipH="1" flipV="1">
            <a:off x="2727809" y="4064717"/>
            <a:ext cx="1183171" cy="58841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1412032" y="3573016"/>
            <a:ext cx="711696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>
            <a:stCxn id="5" idx="0"/>
          </p:cNvCxnSpPr>
          <p:nvPr/>
        </p:nvCxnSpPr>
        <p:spPr bwMode="auto">
          <a:xfrm flipH="1" flipV="1">
            <a:off x="1907704" y="4106898"/>
            <a:ext cx="2003276" cy="5462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Oval 19"/>
          <p:cNvSpPr/>
          <p:nvPr/>
        </p:nvSpPr>
        <p:spPr bwMode="auto">
          <a:xfrm>
            <a:off x="4932040" y="3573016"/>
            <a:ext cx="864096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910980" y="4149080"/>
            <a:ext cx="1309092" cy="5040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3890789" y="4149080"/>
            <a:ext cx="0" cy="5040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Oval 25"/>
          <p:cNvSpPr/>
          <p:nvPr/>
        </p:nvSpPr>
        <p:spPr bwMode="auto">
          <a:xfrm>
            <a:off x="3544466" y="3573016"/>
            <a:ext cx="733028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3890789" y="2564904"/>
            <a:ext cx="0" cy="100811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 bwMode="auto">
          <a:xfrm>
            <a:off x="3343300" y="1988840"/>
            <a:ext cx="927720" cy="57606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0655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4" grpId="0" animBg="1"/>
      <p:bldP spid="20" grpId="0" animBg="1"/>
      <p:bldP spid="26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DREAM Web Service – Output</a:t>
            </a:r>
            <a:endParaRPr lang="en-I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3674"/>
            <a:ext cx="9144000" cy="486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390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There are Challenges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4284539" y="1844824"/>
            <a:ext cx="432048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dirty="0" smtClean="0"/>
              <a:t>Status Quo</a:t>
            </a:r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>
            <a:off x="1043608" y="3068960"/>
            <a:ext cx="2520280" cy="50405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800" dirty="0" smtClean="0"/>
              <a:t>WFD</a:t>
            </a:r>
            <a:endParaRPr lang="en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1043608" y="3645024"/>
            <a:ext cx="2520280" cy="50405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800" dirty="0" smtClean="0"/>
              <a:t>Resource Constraints</a:t>
            </a:r>
            <a:endParaRPr lang="en-IE" sz="1800" dirty="0"/>
          </a:p>
        </p:txBody>
      </p:sp>
      <p:sp>
        <p:nvSpPr>
          <p:cNvPr id="7" name="Right Arrow 6"/>
          <p:cNvSpPr/>
          <p:nvPr/>
        </p:nvSpPr>
        <p:spPr>
          <a:xfrm>
            <a:off x="1049693" y="4221088"/>
            <a:ext cx="2520280" cy="50405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 smtClean="0"/>
              <a:t>Integrated Catchment Approach</a:t>
            </a:r>
            <a:endParaRPr lang="en-IE" sz="1200" dirty="0"/>
          </a:p>
        </p:txBody>
      </p:sp>
      <p:sp>
        <p:nvSpPr>
          <p:cNvPr id="8" name="Right Arrow 7"/>
          <p:cNvSpPr/>
          <p:nvPr/>
        </p:nvSpPr>
        <p:spPr>
          <a:xfrm>
            <a:off x="1059348" y="4797152"/>
            <a:ext cx="2520280" cy="50405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800" dirty="0" smtClean="0"/>
              <a:t>Blueprint</a:t>
            </a:r>
            <a:endParaRPr lang="en-IE" sz="1800" dirty="0"/>
          </a:p>
        </p:txBody>
      </p:sp>
      <p:sp>
        <p:nvSpPr>
          <p:cNvPr id="9" name="Right Arrow 8"/>
          <p:cNvSpPr/>
          <p:nvPr/>
        </p:nvSpPr>
        <p:spPr>
          <a:xfrm flipH="1">
            <a:off x="5630335" y="1844824"/>
            <a:ext cx="2736304" cy="792088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/>
              <a:t>Existing Legislation</a:t>
            </a:r>
            <a:endParaRPr lang="en-IE" sz="1600" dirty="0"/>
          </a:p>
        </p:txBody>
      </p:sp>
      <p:sp>
        <p:nvSpPr>
          <p:cNvPr id="10" name="Right Arrow 9"/>
          <p:cNvSpPr/>
          <p:nvPr/>
        </p:nvSpPr>
        <p:spPr>
          <a:xfrm flipH="1">
            <a:off x="5630335" y="2817056"/>
            <a:ext cx="2736304" cy="792088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/>
              <a:t>Existing Org. Structures</a:t>
            </a:r>
            <a:endParaRPr lang="en-IE" sz="1600" dirty="0"/>
          </a:p>
        </p:txBody>
      </p:sp>
      <p:sp>
        <p:nvSpPr>
          <p:cNvPr id="11" name="Right Arrow 10"/>
          <p:cNvSpPr/>
          <p:nvPr/>
        </p:nvSpPr>
        <p:spPr>
          <a:xfrm flipH="1">
            <a:off x="5630335" y="3681028"/>
            <a:ext cx="2736304" cy="792088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/>
              <a:t>Existing Budget Structure</a:t>
            </a:r>
            <a:endParaRPr lang="en-IE" sz="1600" dirty="0"/>
          </a:p>
        </p:txBody>
      </p:sp>
      <p:sp>
        <p:nvSpPr>
          <p:cNvPr id="12" name="Right Arrow 11"/>
          <p:cNvSpPr/>
          <p:nvPr/>
        </p:nvSpPr>
        <p:spPr>
          <a:xfrm flipH="1">
            <a:off x="5652120" y="4581128"/>
            <a:ext cx="2736304" cy="792088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/>
              <a:t>Existing Reporting</a:t>
            </a:r>
            <a:endParaRPr lang="en-IE" sz="1600" dirty="0"/>
          </a:p>
        </p:txBody>
      </p:sp>
      <p:sp>
        <p:nvSpPr>
          <p:cNvPr id="13" name="Right Arrow 12"/>
          <p:cNvSpPr/>
          <p:nvPr/>
        </p:nvSpPr>
        <p:spPr>
          <a:xfrm flipH="1">
            <a:off x="5652120" y="5517232"/>
            <a:ext cx="2736304" cy="792088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/>
              <a:t>Pain of Change</a:t>
            </a:r>
            <a:endParaRPr lang="en-IE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95288" y="1700213"/>
            <a:ext cx="318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dirty="0"/>
              <a:t>The Change Dilemma</a:t>
            </a:r>
          </a:p>
        </p:txBody>
      </p:sp>
    </p:spTree>
    <p:extLst>
      <p:ext uri="{BB962C8B-B14F-4D97-AF65-F5344CB8AC3E}">
        <p14:creationId xmlns:p14="http://schemas.microsoft.com/office/powerpoint/2010/main" val="932281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04 0.00532 L -0.10781 0.0053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04 1.48148E-6 L -0.10781 1.48148E-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604 -4.44444E-6 L -0.10781 -4.44444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361 -0.00509 L -0.11024 -0.00509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2361 -0.0051 L -0.11024 -0.0051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85 -0.00695 L 0.08264 -0.00532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4566 -0.00533 L 0.08264 -0.00533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3854 -0.00509 L 0.08195 -0.00509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3959 -0.00509 L 0.0809 -0.00509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EPA_Presentation2">
  <a:themeElements>
    <a:clrScheme name="EPA_Presentat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PA_Presentation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PA_Presentat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A_Presentation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92F6D6248AB49B056C02ED84C2D4C" ma:contentTypeVersion="0" ma:contentTypeDescription="Create a new document." ma:contentTypeScope="" ma:versionID="fcc6bc9ed62a3f9cc32450f8e6c3531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A2EEA0-9ADA-4492-8E96-EF71A84D8A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B12AF6-5398-4B2F-83D4-1E1F3BE175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5BE7904-71A9-419D-8582-D67F02ACABD8}">
  <ds:schemaRefs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Settings\byrne\Application Data\Microsoft\Templates\EPA\EPA_Presentation2.pot</Template>
  <TotalTime>7941</TotalTime>
  <Words>405</Words>
  <Application>Microsoft Office PowerPoint</Application>
  <PresentationFormat>On-screen Show (4:3)</PresentationFormat>
  <Paragraphs>107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</vt:lpstr>
      <vt:lpstr>Times New Roman</vt:lpstr>
      <vt:lpstr>Zapf Dingbats</vt:lpstr>
      <vt:lpstr>EPA_Presentation2</vt:lpstr>
      <vt:lpstr>UWW SIIF in Ireland</vt:lpstr>
      <vt:lpstr>Current Situation in Ireland</vt:lpstr>
      <vt:lpstr>PowerPoint Presentation</vt:lpstr>
      <vt:lpstr>PowerPoint Presentation</vt:lpstr>
      <vt:lpstr>LEMA - Scope</vt:lpstr>
      <vt:lpstr>One data set, three perspectives</vt:lpstr>
      <vt:lpstr>DREAM – The Method</vt:lpstr>
      <vt:lpstr>DREAM Web Service – Output</vt:lpstr>
      <vt:lpstr>There are Challenges</vt:lpstr>
    </vt:vector>
  </TitlesOfParts>
  <Company>EPA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Architecture Specification Report</dc:title>
  <dc:subject>Information Architecture Specification Report</dc:subject>
  <dc:creator>Margaret Kinsella</dc:creator>
  <cp:lastModifiedBy>Tom Stafford</cp:lastModifiedBy>
  <cp:revision>368</cp:revision>
  <dcterms:created xsi:type="dcterms:W3CDTF">2005-04-26T09:43:39Z</dcterms:created>
  <dcterms:modified xsi:type="dcterms:W3CDTF">2013-10-25T10:50:05Z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0x01010006092F6D6248AB49B056C02ED84C2D4C</vt:lpwstr>
  </property>
  <property fmtid="{D5CDD505-2E9C-101B-9397-08002B2CF9AE}" pid="3" name="_dlc_DocIdItemGuid">
    <vt:lpwstr>6e9cf83b-11ef-418a-bf72-fdeee314d1f7</vt:lpwstr>
  </property>
</Properties>
</file>