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1"/>
  </p:notesMasterIdLst>
  <p:handoutMasterIdLst>
    <p:handoutMasterId r:id="rId22"/>
  </p:handoutMasterIdLst>
  <p:sldIdLst>
    <p:sldId id="289" r:id="rId3"/>
    <p:sldId id="303" r:id="rId4"/>
    <p:sldId id="301" r:id="rId5"/>
    <p:sldId id="270" r:id="rId6"/>
    <p:sldId id="310" r:id="rId7"/>
    <p:sldId id="311" r:id="rId8"/>
    <p:sldId id="304" r:id="rId9"/>
    <p:sldId id="293" r:id="rId10"/>
    <p:sldId id="314" r:id="rId11"/>
    <p:sldId id="275" r:id="rId12"/>
    <p:sldId id="276" r:id="rId13"/>
    <p:sldId id="277" r:id="rId14"/>
    <p:sldId id="313" r:id="rId15"/>
    <p:sldId id="315" r:id="rId16"/>
    <p:sldId id="296" r:id="rId17"/>
    <p:sldId id="316" r:id="rId18"/>
    <p:sldId id="317" r:id="rId19"/>
    <p:sldId id="302" r:id="rId20"/>
  </p:sldIdLst>
  <p:sldSz cx="9144000" cy="6858000" type="screen4x3"/>
  <p:notesSz cx="6805613" cy="99441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F5494"/>
    <a:srgbClr val="FF0000"/>
    <a:srgbClr val="759CCB"/>
    <a:srgbClr val="75B0CB"/>
    <a:srgbClr val="BDDEFF"/>
    <a:srgbClr val="3166CF"/>
    <a:srgbClr val="3E6FD2"/>
    <a:srgbClr val="2D5EC1"/>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860" y="-2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BF6AE5-D2DB-4A0E-8280-A3189E5167E9}" type="doc">
      <dgm:prSet loTypeId="urn:microsoft.com/office/officeart/2005/8/layout/radial3" loCatId="cycle" qsTypeId="urn:microsoft.com/office/officeart/2005/8/quickstyle/simple5" qsCatId="simple" csTypeId="urn:microsoft.com/office/officeart/2005/8/colors/accent2_5" csCatId="accent2" phldr="1"/>
      <dgm:spPr/>
      <dgm:t>
        <a:bodyPr/>
        <a:lstStyle/>
        <a:p>
          <a:endParaRPr lang="en-GB"/>
        </a:p>
      </dgm:t>
    </dgm:pt>
    <dgm:pt modelId="{4EB8F171-370A-4BE7-AAB3-98D462C790C4}">
      <dgm:prSet phldrT="[Text]"/>
      <dgm:spPr/>
      <dgm:t>
        <a:bodyPr/>
        <a:lstStyle/>
        <a:p>
          <a:r>
            <a:rPr lang="de-DE" b="1" dirty="0" smtClean="0">
              <a:solidFill>
                <a:srgbClr val="002060"/>
              </a:solidFill>
              <a:latin typeface="Calibri" panose="020F0502020204030204" pitchFamily="34" charset="0"/>
            </a:rPr>
            <a:t>Better implementation and enforcement</a:t>
          </a:r>
          <a:endParaRPr lang="en-GB" b="1" dirty="0">
            <a:solidFill>
              <a:srgbClr val="002060"/>
            </a:solidFill>
            <a:latin typeface="Calibri" panose="020F0502020204030204" pitchFamily="34" charset="0"/>
          </a:endParaRPr>
        </a:p>
      </dgm:t>
    </dgm:pt>
    <dgm:pt modelId="{3F4DCF95-E93D-4244-B217-6382645B947B}" type="parTrans" cxnId="{79A5A98E-572A-49FE-B60A-9A1132506317}">
      <dgm:prSet/>
      <dgm:spPr/>
      <dgm:t>
        <a:bodyPr/>
        <a:lstStyle/>
        <a:p>
          <a:endParaRPr lang="en-GB" b="1">
            <a:solidFill>
              <a:srgbClr val="002060"/>
            </a:solidFill>
            <a:latin typeface="Calibri" panose="020F0502020204030204" pitchFamily="34" charset="0"/>
          </a:endParaRPr>
        </a:p>
      </dgm:t>
    </dgm:pt>
    <dgm:pt modelId="{E6710741-C7B8-4163-AD0E-34833E559B1A}" type="sibTrans" cxnId="{79A5A98E-572A-49FE-B60A-9A1132506317}">
      <dgm:prSet/>
      <dgm:spPr/>
      <dgm:t>
        <a:bodyPr/>
        <a:lstStyle/>
        <a:p>
          <a:endParaRPr lang="en-GB" b="1">
            <a:solidFill>
              <a:srgbClr val="002060"/>
            </a:solidFill>
            <a:latin typeface="Calibri" panose="020F0502020204030204" pitchFamily="34" charset="0"/>
          </a:endParaRPr>
        </a:p>
      </dgm:t>
    </dgm:pt>
    <dgm:pt modelId="{F3E187A1-2517-410F-B36D-133C09D40ED8}">
      <dgm:prSet phldrT="[Text]" custT="1"/>
      <dgm:spPr/>
      <dgm:t>
        <a:bodyPr/>
        <a:lstStyle/>
        <a:p>
          <a:r>
            <a:rPr lang="en-GB" altLang="en-US" sz="1200" b="0" dirty="0" smtClean="0">
              <a:solidFill>
                <a:srgbClr val="002060"/>
              </a:solidFill>
              <a:latin typeface="Calibri" panose="020F0502020204030204" pitchFamily="34" charset="0"/>
            </a:rPr>
            <a:t>Strong political will / support</a:t>
          </a:r>
          <a:endParaRPr lang="en-GB" sz="1200" b="0" dirty="0">
            <a:solidFill>
              <a:srgbClr val="002060"/>
            </a:solidFill>
            <a:latin typeface="Calibri" panose="020F0502020204030204" pitchFamily="34" charset="0"/>
          </a:endParaRPr>
        </a:p>
      </dgm:t>
    </dgm:pt>
    <dgm:pt modelId="{00F472C3-0ED5-4543-A264-2C2190A1449C}" type="parTrans" cxnId="{55AD4CE8-660A-4327-AE79-9C418DCE335F}">
      <dgm:prSet/>
      <dgm:spPr/>
      <dgm:t>
        <a:bodyPr/>
        <a:lstStyle/>
        <a:p>
          <a:endParaRPr lang="en-GB" b="1">
            <a:solidFill>
              <a:srgbClr val="002060"/>
            </a:solidFill>
            <a:latin typeface="Calibri" panose="020F0502020204030204" pitchFamily="34" charset="0"/>
          </a:endParaRPr>
        </a:p>
      </dgm:t>
    </dgm:pt>
    <dgm:pt modelId="{27A99DD5-B69E-4CE9-941F-985B4F75DF85}" type="sibTrans" cxnId="{55AD4CE8-660A-4327-AE79-9C418DCE335F}">
      <dgm:prSet/>
      <dgm:spPr/>
      <dgm:t>
        <a:bodyPr/>
        <a:lstStyle/>
        <a:p>
          <a:endParaRPr lang="en-GB" b="1">
            <a:solidFill>
              <a:srgbClr val="002060"/>
            </a:solidFill>
            <a:latin typeface="Calibri" panose="020F0502020204030204" pitchFamily="34" charset="0"/>
          </a:endParaRPr>
        </a:p>
      </dgm:t>
    </dgm:pt>
    <dgm:pt modelId="{0C1DF74F-09AC-4CA6-A2D7-C813D5B8CC35}">
      <dgm:prSet phldrT="[Text]" custT="1"/>
      <dgm:spPr/>
      <dgm:t>
        <a:bodyPr/>
        <a:lstStyle/>
        <a:p>
          <a:r>
            <a:rPr lang="de-DE" sz="1200" b="0" dirty="0" smtClean="0">
              <a:solidFill>
                <a:srgbClr val="002060"/>
              </a:solidFill>
              <a:latin typeface="Calibri" panose="020F0502020204030204" pitchFamily="34" charset="0"/>
            </a:rPr>
            <a:t>Clear legislation</a:t>
          </a:r>
          <a:endParaRPr lang="en-GB" sz="1200" b="0" dirty="0">
            <a:solidFill>
              <a:srgbClr val="002060"/>
            </a:solidFill>
            <a:latin typeface="Calibri" panose="020F0502020204030204" pitchFamily="34" charset="0"/>
          </a:endParaRPr>
        </a:p>
      </dgm:t>
    </dgm:pt>
    <dgm:pt modelId="{64A6C0DF-F1E6-4FA6-99BA-6E9E54CBF561}" type="parTrans" cxnId="{045F7F1C-C972-4C1B-9F56-660F22AF0B89}">
      <dgm:prSet/>
      <dgm:spPr/>
      <dgm:t>
        <a:bodyPr/>
        <a:lstStyle/>
        <a:p>
          <a:endParaRPr lang="en-GB" b="1">
            <a:solidFill>
              <a:srgbClr val="002060"/>
            </a:solidFill>
            <a:latin typeface="Calibri" panose="020F0502020204030204" pitchFamily="34" charset="0"/>
          </a:endParaRPr>
        </a:p>
      </dgm:t>
    </dgm:pt>
    <dgm:pt modelId="{FA95B8AD-50FC-4790-A5D5-8146782FFD09}" type="sibTrans" cxnId="{045F7F1C-C972-4C1B-9F56-660F22AF0B89}">
      <dgm:prSet/>
      <dgm:spPr/>
      <dgm:t>
        <a:bodyPr/>
        <a:lstStyle/>
        <a:p>
          <a:endParaRPr lang="en-GB" b="1">
            <a:solidFill>
              <a:srgbClr val="002060"/>
            </a:solidFill>
            <a:latin typeface="Calibri" panose="020F0502020204030204" pitchFamily="34" charset="0"/>
          </a:endParaRPr>
        </a:p>
      </dgm:t>
    </dgm:pt>
    <dgm:pt modelId="{85D0731D-090B-42F4-95A0-38734EA33ACC}">
      <dgm:prSet phldrT="[Text]" custT="1"/>
      <dgm:spPr/>
      <dgm:t>
        <a:bodyPr/>
        <a:lstStyle/>
        <a:p>
          <a:r>
            <a:rPr lang="de-DE" sz="1200" b="0" dirty="0" smtClean="0">
              <a:solidFill>
                <a:srgbClr val="002060"/>
              </a:solidFill>
              <a:latin typeface="Calibri" panose="020F0502020204030204" pitchFamily="34" charset="0"/>
            </a:rPr>
            <a:t>Suffienct financing</a:t>
          </a:r>
          <a:endParaRPr lang="en-GB" sz="1200" b="0" dirty="0">
            <a:solidFill>
              <a:srgbClr val="002060"/>
            </a:solidFill>
            <a:latin typeface="Calibri" panose="020F0502020204030204" pitchFamily="34" charset="0"/>
          </a:endParaRPr>
        </a:p>
      </dgm:t>
    </dgm:pt>
    <dgm:pt modelId="{AB2CF71F-80CC-432B-9B70-9CF846C06ACF}" type="parTrans" cxnId="{2B35DC84-674E-4974-8414-448D5B83E7F9}">
      <dgm:prSet/>
      <dgm:spPr/>
      <dgm:t>
        <a:bodyPr/>
        <a:lstStyle/>
        <a:p>
          <a:endParaRPr lang="en-GB" b="1">
            <a:solidFill>
              <a:srgbClr val="002060"/>
            </a:solidFill>
            <a:latin typeface="Calibri" panose="020F0502020204030204" pitchFamily="34" charset="0"/>
          </a:endParaRPr>
        </a:p>
      </dgm:t>
    </dgm:pt>
    <dgm:pt modelId="{CD878734-8051-4444-9400-84935B4CB4DB}" type="sibTrans" cxnId="{2B35DC84-674E-4974-8414-448D5B83E7F9}">
      <dgm:prSet/>
      <dgm:spPr/>
      <dgm:t>
        <a:bodyPr/>
        <a:lstStyle/>
        <a:p>
          <a:endParaRPr lang="en-GB" b="1">
            <a:solidFill>
              <a:srgbClr val="002060"/>
            </a:solidFill>
            <a:latin typeface="Calibri" panose="020F0502020204030204" pitchFamily="34" charset="0"/>
          </a:endParaRPr>
        </a:p>
      </dgm:t>
    </dgm:pt>
    <dgm:pt modelId="{C2B9FA0B-6BD7-4B37-BA83-22BD17681BA8}">
      <dgm:prSet phldrT="[Text]" custT="1"/>
      <dgm:spPr/>
      <dgm:t>
        <a:bodyPr/>
        <a:lstStyle/>
        <a:p>
          <a:r>
            <a:rPr lang="de-DE" sz="1200" b="0" dirty="0" smtClean="0">
              <a:solidFill>
                <a:srgbClr val="002060"/>
              </a:solidFill>
              <a:latin typeface="Calibri" panose="020F0502020204030204" pitchFamily="34" charset="0"/>
            </a:rPr>
            <a:t>Good governance / admin. efficieny</a:t>
          </a:r>
          <a:endParaRPr lang="en-GB" sz="1200" b="0" dirty="0">
            <a:solidFill>
              <a:srgbClr val="002060"/>
            </a:solidFill>
            <a:latin typeface="Calibri" panose="020F0502020204030204" pitchFamily="34" charset="0"/>
          </a:endParaRPr>
        </a:p>
      </dgm:t>
    </dgm:pt>
    <dgm:pt modelId="{4265C68C-33B9-4203-9651-05E99DFB01C5}" type="parTrans" cxnId="{6C155E7B-5ABB-4308-9C6D-3242749CA516}">
      <dgm:prSet/>
      <dgm:spPr/>
      <dgm:t>
        <a:bodyPr/>
        <a:lstStyle/>
        <a:p>
          <a:endParaRPr lang="en-GB" b="1">
            <a:solidFill>
              <a:srgbClr val="002060"/>
            </a:solidFill>
            <a:latin typeface="Calibri" panose="020F0502020204030204" pitchFamily="34" charset="0"/>
          </a:endParaRPr>
        </a:p>
      </dgm:t>
    </dgm:pt>
    <dgm:pt modelId="{C4F8FCCF-8163-451B-896B-E4AC6AF82E30}" type="sibTrans" cxnId="{6C155E7B-5ABB-4308-9C6D-3242749CA516}">
      <dgm:prSet/>
      <dgm:spPr/>
      <dgm:t>
        <a:bodyPr/>
        <a:lstStyle/>
        <a:p>
          <a:endParaRPr lang="en-GB" b="1">
            <a:solidFill>
              <a:srgbClr val="002060"/>
            </a:solidFill>
            <a:latin typeface="Calibri" panose="020F0502020204030204" pitchFamily="34" charset="0"/>
          </a:endParaRPr>
        </a:p>
      </dgm:t>
    </dgm:pt>
    <dgm:pt modelId="{CE784ACE-B352-45C7-8A08-D5FBC57BE948}">
      <dgm:prSet phldrT="[Text]" custT="1"/>
      <dgm:spPr>
        <a:solidFill>
          <a:srgbClr val="FFC000"/>
        </a:solidFill>
      </dgm:spPr>
      <dgm:t>
        <a:bodyPr/>
        <a:lstStyle/>
        <a:p>
          <a:r>
            <a:rPr lang="de-DE" sz="1200" b="0" dirty="0" smtClean="0">
              <a:solidFill>
                <a:srgbClr val="002060"/>
              </a:solidFill>
              <a:latin typeface="Calibri" panose="020F0502020204030204" pitchFamily="34" charset="0"/>
            </a:rPr>
            <a:t>Excellent technical know how</a:t>
          </a:r>
          <a:endParaRPr lang="en-GB" sz="1200" b="0" dirty="0">
            <a:solidFill>
              <a:srgbClr val="002060"/>
            </a:solidFill>
            <a:latin typeface="Calibri" panose="020F0502020204030204" pitchFamily="34" charset="0"/>
          </a:endParaRPr>
        </a:p>
      </dgm:t>
    </dgm:pt>
    <dgm:pt modelId="{88065788-22AF-44A3-99D3-3744291C85D8}" type="parTrans" cxnId="{53F5A5D8-B2E2-491E-A1FA-89CC8130B35F}">
      <dgm:prSet/>
      <dgm:spPr/>
      <dgm:t>
        <a:bodyPr/>
        <a:lstStyle/>
        <a:p>
          <a:endParaRPr lang="en-GB" b="1">
            <a:solidFill>
              <a:srgbClr val="002060"/>
            </a:solidFill>
            <a:latin typeface="Calibri" panose="020F0502020204030204" pitchFamily="34" charset="0"/>
          </a:endParaRPr>
        </a:p>
      </dgm:t>
    </dgm:pt>
    <dgm:pt modelId="{216B3BED-A1D5-4228-B2E6-9AD23BC2A716}" type="sibTrans" cxnId="{53F5A5D8-B2E2-491E-A1FA-89CC8130B35F}">
      <dgm:prSet/>
      <dgm:spPr/>
      <dgm:t>
        <a:bodyPr/>
        <a:lstStyle/>
        <a:p>
          <a:endParaRPr lang="en-GB" b="1">
            <a:solidFill>
              <a:srgbClr val="002060"/>
            </a:solidFill>
            <a:latin typeface="Calibri" panose="020F0502020204030204" pitchFamily="34" charset="0"/>
          </a:endParaRPr>
        </a:p>
      </dgm:t>
    </dgm:pt>
    <dgm:pt modelId="{F85051E4-749C-4C1B-B464-B366D3DED7B0}">
      <dgm:prSet phldrT="[Text]" custT="1"/>
      <dgm:spPr>
        <a:solidFill>
          <a:srgbClr val="FFC000"/>
        </a:solidFill>
      </dgm:spPr>
      <dgm:t>
        <a:bodyPr/>
        <a:lstStyle/>
        <a:p>
          <a:r>
            <a:rPr lang="de-DE" sz="1200" b="0" dirty="0" smtClean="0">
              <a:solidFill>
                <a:srgbClr val="002060"/>
              </a:solidFill>
              <a:latin typeface="Calibri" panose="020F0502020204030204" pitchFamily="34" charset="0"/>
            </a:rPr>
            <a:t>Good evidence base </a:t>
          </a:r>
          <a:endParaRPr lang="en-GB" sz="1200" b="0" dirty="0">
            <a:solidFill>
              <a:srgbClr val="002060"/>
            </a:solidFill>
            <a:latin typeface="Calibri" panose="020F0502020204030204" pitchFamily="34" charset="0"/>
          </a:endParaRPr>
        </a:p>
      </dgm:t>
    </dgm:pt>
    <dgm:pt modelId="{04DE906A-12CB-46E6-9B84-9302A879C794}" type="parTrans" cxnId="{701B3CE7-35CE-4142-B74E-7AD9A18C9C31}">
      <dgm:prSet/>
      <dgm:spPr/>
      <dgm:t>
        <a:bodyPr/>
        <a:lstStyle/>
        <a:p>
          <a:endParaRPr lang="en-GB" b="1">
            <a:solidFill>
              <a:srgbClr val="002060"/>
            </a:solidFill>
            <a:latin typeface="Calibri" panose="020F0502020204030204" pitchFamily="34" charset="0"/>
          </a:endParaRPr>
        </a:p>
      </dgm:t>
    </dgm:pt>
    <dgm:pt modelId="{F918578E-9C67-492E-BF5D-DEDCA24843B8}" type="sibTrans" cxnId="{701B3CE7-35CE-4142-B74E-7AD9A18C9C31}">
      <dgm:prSet/>
      <dgm:spPr/>
      <dgm:t>
        <a:bodyPr/>
        <a:lstStyle/>
        <a:p>
          <a:endParaRPr lang="en-GB" b="1">
            <a:solidFill>
              <a:srgbClr val="002060"/>
            </a:solidFill>
            <a:latin typeface="Calibri" panose="020F0502020204030204" pitchFamily="34" charset="0"/>
          </a:endParaRPr>
        </a:p>
      </dgm:t>
    </dgm:pt>
    <dgm:pt modelId="{4B6DE7D7-06CE-4444-A40D-E2968911B715}" type="pres">
      <dgm:prSet presAssocID="{6BBF6AE5-D2DB-4A0E-8280-A3189E5167E9}" presName="composite" presStyleCnt="0">
        <dgm:presLayoutVars>
          <dgm:chMax val="1"/>
          <dgm:dir/>
          <dgm:resizeHandles val="exact"/>
        </dgm:presLayoutVars>
      </dgm:prSet>
      <dgm:spPr/>
      <dgm:t>
        <a:bodyPr/>
        <a:lstStyle/>
        <a:p>
          <a:endParaRPr lang="en-GB"/>
        </a:p>
      </dgm:t>
    </dgm:pt>
    <dgm:pt modelId="{AA8D8663-F758-446D-B778-049DF22B7F8B}" type="pres">
      <dgm:prSet presAssocID="{6BBF6AE5-D2DB-4A0E-8280-A3189E5167E9}" presName="radial" presStyleCnt="0">
        <dgm:presLayoutVars>
          <dgm:animLvl val="ctr"/>
        </dgm:presLayoutVars>
      </dgm:prSet>
      <dgm:spPr/>
    </dgm:pt>
    <dgm:pt modelId="{03030A85-7DE4-469C-BEA5-8411EF65BFD5}" type="pres">
      <dgm:prSet presAssocID="{4EB8F171-370A-4BE7-AAB3-98D462C790C4}" presName="centerShape" presStyleLbl="vennNode1" presStyleIdx="0" presStyleCnt="7"/>
      <dgm:spPr/>
      <dgm:t>
        <a:bodyPr/>
        <a:lstStyle/>
        <a:p>
          <a:endParaRPr lang="en-GB"/>
        </a:p>
      </dgm:t>
    </dgm:pt>
    <dgm:pt modelId="{917F7644-C5AD-45A5-820E-6FA1E138C0C3}" type="pres">
      <dgm:prSet presAssocID="{F3E187A1-2517-410F-B36D-133C09D40ED8}" presName="node" presStyleLbl="vennNode1" presStyleIdx="1" presStyleCnt="7">
        <dgm:presLayoutVars>
          <dgm:bulletEnabled val="1"/>
        </dgm:presLayoutVars>
      </dgm:prSet>
      <dgm:spPr/>
      <dgm:t>
        <a:bodyPr/>
        <a:lstStyle/>
        <a:p>
          <a:endParaRPr lang="en-GB"/>
        </a:p>
      </dgm:t>
    </dgm:pt>
    <dgm:pt modelId="{0592FF1D-0562-44E1-BDF2-D0D41BC2AA43}" type="pres">
      <dgm:prSet presAssocID="{0C1DF74F-09AC-4CA6-A2D7-C813D5B8CC35}" presName="node" presStyleLbl="vennNode1" presStyleIdx="2" presStyleCnt="7">
        <dgm:presLayoutVars>
          <dgm:bulletEnabled val="1"/>
        </dgm:presLayoutVars>
      </dgm:prSet>
      <dgm:spPr/>
      <dgm:t>
        <a:bodyPr/>
        <a:lstStyle/>
        <a:p>
          <a:endParaRPr lang="en-GB"/>
        </a:p>
      </dgm:t>
    </dgm:pt>
    <dgm:pt modelId="{E452E761-2887-46AB-826B-C45165DB86E1}" type="pres">
      <dgm:prSet presAssocID="{85D0731D-090B-42F4-95A0-38734EA33ACC}" presName="node" presStyleLbl="vennNode1" presStyleIdx="3" presStyleCnt="7">
        <dgm:presLayoutVars>
          <dgm:bulletEnabled val="1"/>
        </dgm:presLayoutVars>
      </dgm:prSet>
      <dgm:spPr/>
      <dgm:t>
        <a:bodyPr/>
        <a:lstStyle/>
        <a:p>
          <a:endParaRPr lang="en-GB"/>
        </a:p>
      </dgm:t>
    </dgm:pt>
    <dgm:pt modelId="{425ACAC6-77F6-49A6-92BE-9B2C4CFBCEC2}" type="pres">
      <dgm:prSet presAssocID="{C2B9FA0B-6BD7-4B37-BA83-22BD17681BA8}" presName="node" presStyleLbl="vennNode1" presStyleIdx="4" presStyleCnt="7">
        <dgm:presLayoutVars>
          <dgm:bulletEnabled val="1"/>
        </dgm:presLayoutVars>
      </dgm:prSet>
      <dgm:spPr/>
      <dgm:t>
        <a:bodyPr/>
        <a:lstStyle/>
        <a:p>
          <a:endParaRPr lang="en-GB"/>
        </a:p>
      </dgm:t>
    </dgm:pt>
    <dgm:pt modelId="{C4D9EB8F-6AFF-4357-AC7F-CA84BB7FE0B2}" type="pres">
      <dgm:prSet presAssocID="{CE784ACE-B352-45C7-8A08-D5FBC57BE948}" presName="node" presStyleLbl="vennNode1" presStyleIdx="5" presStyleCnt="7">
        <dgm:presLayoutVars>
          <dgm:bulletEnabled val="1"/>
        </dgm:presLayoutVars>
      </dgm:prSet>
      <dgm:spPr/>
      <dgm:t>
        <a:bodyPr/>
        <a:lstStyle/>
        <a:p>
          <a:endParaRPr lang="en-GB"/>
        </a:p>
      </dgm:t>
    </dgm:pt>
    <dgm:pt modelId="{DA5BAFF4-37FF-45A9-8CA4-A4482B38366E}" type="pres">
      <dgm:prSet presAssocID="{F85051E4-749C-4C1B-B464-B366D3DED7B0}" presName="node" presStyleLbl="vennNode1" presStyleIdx="6" presStyleCnt="7">
        <dgm:presLayoutVars>
          <dgm:bulletEnabled val="1"/>
        </dgm:presLayoutVars>
      </dgm:prSet>
      <dgm:spPr/>
      <dgm:t>
        <a:bodyPr/>
        <a:lstStyle/>
        <a:p>
          <a:endParaRPr lang="en-GB"/>
        </a:p>
      </dgm:t>
    </dgm:pt>
  </dgm:ptLst>
  <dgm:cxnLst>
    <dgm:cxn modelId="{CAB48425-C4DB-425E-8018-F8E7A3D7E868}" type="presOf" srcId="{F3E187A1-2517-410F-B36D-133C09D40ED8}" destId="{917F7644-C5AD-45A5-820E-6FA1E138C0C3}" srcOrd="0" destOrd="0" presId="urn:microsoft.com/office/officeart/2005/8/layout/radial3"/>
    <dgm:cxn modelId="{A9B6AF6E-9B52-45C6-B21E-01D2963C1169}" type="presOf" srcId="{C2B9FA0B-6BD7-4B37-BA83-22BD17681BA8}" destId="{425ACAC6-77F6-49A6-92BE-9B2C4CFBCEC2}" srcOrd="0" destOrd="0" presId="urn:microsoft.com/office/officeart/2005/8/layout/radial3"/>
    <dgm:cxn modelId="{701B3CE7-35CE-4142-B74E-7AD9A18C9C31}" srcId="{4EB8F171-370A-4BE7-AAB3-98D462C790C4}" destId="{F85051E4-749C-4C1B-B464-B366D3DED7B0}" srcOrd="5" destOrd="0" parTransId="{04DE906A-12CB-46E6-9B84-9302A879C794}" sibTransId="{F918578E-9C67-492E-BF5D-DEDCA24843B8}"/>
    <dgm:cxn modelId="{29E71048-9079-4D87-BAD5-BF88CE54A796}" type="presOf" srcId="{CE784ACE-B352-45C7-8A08-D5FBC57BE948}" destId="{C4D9EB8F-6AFF-4357-AC7F-CA84BB7FE0B2}" srcOrd="0" destOrd="0" presId="urn:microsoft.com/office/officeart/2005/8/layout/radial3"/>
    <dgm:cxn modelId="{C80F2B38-757C-40BE-ABDE-3B155A9E2ED7}" type="presOf" srcId="{4EB8F171-370A-4BE7-AAB3-98D462C790C4}" destId="{03030A85-7DE4-469C-BEA5-8411EF65BFD5}" srcOrd="0" destOrd="0" presId="urn:microsoft.com/office/officeart/2005/8/layout/radial3"/>
    <dgm:cxn modelId="{53F5A5D8-B2E2-491E-A1FA-89CC8130B35F}" srcId="{4EB8F171-370A-4BE7-AAB3-98D462C790C4}" destId="{CE784ACE-B352-45C7-8A08-D5FBC57BE948}" srcOrd="4" destOrd="0" parTransId="{88065788-22AF-44A3-99D3-3744291C85D8}" sibTransId="{216B3BED-A1D5-4228-B2E6-9AD23BC2A716}"/>
    <dgm:cxn modelId="{79A5A98E-572A-49FE-B60A-9A1132506317}" srcId="{6BBF6AE5-D2DB-4A0E-8280-A3189E5167E9}" destId="{4EB8F171-370A-4BE7-AAB3-98D462C790C4}" srcOrd="0" destOrd="0" parTransId="{3F4DCF95-E93D-4244-B217-6382645B947B}" sibTransId="{E6710741-C7B8-4163-AD0E-34833E559B1A}"/>
    <dgm:cxn modelId="{FE24FA83-B5E8-414F-BB71-6FCF637E794F}" type="presOf" srcId="{85D0731D-090B-42F4-95A0-38734EA33ACC}" destId="{E452E761-2887-46AB-826B-C45165DB86E1}" srcOrd="0" destOrd="0" presId="urn:microsoft.com/office/officeart/2005/8/layout/radial3"/>
    <dgm:cxn modelId="{F01B8E60-4EBD-45A8-8AA8-4699D2367E14}" type="presOf" srcId="{0C1DF74F-09AC-4CA6-A2D7-C813D5B8CC35}" destId="{0592FF1D-0562-44E1-BDF2-D0D41BC2AA43}" srcOrd="0" destOrd="0" presId="urn:microsoft.com/office/officeart/2005/8/layout/radial3"/>
    <dgm:cxn modelId="{61C70EA2-0475-4A47-9A22-ED902FE70DBB}" type="presOf" srcId="{6BBF6AE5-D2DB-4A0E-8280-A3189E5167E9}" destId="{4B6DE7D7-06CE-4444-A40D-E2968911B715}" srcOrd="0" destOrd="0" presId="urn:microsoft.com/office/officeart/2005/8/layout/radial3"/>
    <dgm:cxn modelId="{6C155E7B-5ABB-4308-9C6D-3242749CA516}" srcId="{4EB8F171-370A-4BE7-AAB3-98D462C790C4}" destId="{C2B9FA0B-6BD7-4B37-BA83-22BD17681BA8}" srcOrd="3" destOrd="0" parTransId="{4265C68C-33B9-4203-9651-05E99DFB01C5}" sibTransId="{C4F8FCCF-8163-451B-896B-E4AC6AF82E30}"/>
    <dgm:cxn modelId="{55AD4CE8-660A-4327-AE79-9C418DCE335F}" srcId="{4EB8F171-370A-4BE7-AAB3-98D462C790C4}" destId="{F3E187A1-2517-410F-B36D-133C09D40ED8}" srcOrd="0" destOrd="0" parTransId="{00F472C3-0ED5-4543-A264-2C2190A1449C}" sibTransId="{27A99DD5-B69E-4CE9-941F-985B4F75DF85}"/>
    <dgm:cxn modelId="{045F7F1C-C972-4C1B-9F56-660F22AF0B89}" srcId="{4EB8F171-370A-4BE7-AAB3-98D462C790C4}" destId="{0C1DF74F-09AC-4CA6-A2D7-C813D5B8CC35}" srcOrd="1" destOrd="0" parTransId="{64A6C0DF-F1E6-4FA6-99BA-6E9E54CBF561}" sibTransId="{FA95B8AD-50FC-4790-A5D5-8146782FFD09}"/>
    <dgm:cxn modelId="{D095F336-C092-40A0-A516-2178CF797CBC}" type="presOf" srcId="{F85051E4-749C-4C1B-B464-B366D3DED7B0}" destId="{DA5BAFF4-37FF-45A9-8CA4-A4482B38366E}" srcOrd="0" destOrd="0" presId="urn:microsoft.com/office/officeart/2005/8/layout/radial3"/>
    <dgm:cxn modelId="{2B35DC84-674E-4974-8414-448D5B83E7F9}" srcId="{4EB8F171-370A-4BE7-AAB3-98D462C790C4}" destId="{85D0731D-090B-42F4-95A0-38734EA33ACC}" srcOrd="2" destOrd="0" parTransId="{AB2CF71F-80CC-432B-9B70-9CF846C06ACF}" sibTransId="{CD878734-8051-4444-9400-84935B4CB4DB}"/>
    <dgm:cxn modelId="{2A738F32-3E6D-491C-9360-DDCB84060764}" type="presParOf" srcId="{4B6DE7D7-06CE-4444-A40D-E2968911B715}" destId="{AA8D8663-F758-446D-B778-049DF22B7F8B}" srcOrd="0" destOrd="0" presId="urn:microsoft.com/office/officeart/2005/8/layout/radial3"/>
    <dgm:cxn modelId="{FCABAE05-A4F7-4B5C-BB9D-4E6AA2C6A0A8}" type="presParOf" srcId="{AA8D8663-F758-446D-B778-049DF22B7F8B}" destId="{03030A85-7DE4-469C-BEA5-8411EF65BFD5}" srcOrd="0" destOrd="0" presId="urn:microsoft.com/office/officeart/2005/8/layout/radial3"/>
    <dgm:cxn modelId="{AF220403-284B-44F1-B8C1-563989B9C8AD}" type="presParOf" srcId="{AA8D8663-F758-446D-B778-049DF22B7F8B}" destId="{917F7644-C5AD-45A5-820E-6FA1E138C0C3}" srcOrd="1" destOrd="0" presId="urn:microsoft.com/office/officeart/2005/8/layout/radial3"/>
    <dgm:cxn modelId="{EE3E0177-9153-4A9B-9A3F-18B5C1E3D10D}" type="presParOf" srcId="{AA8D8663-F758-446D-B778-049DF22B7F8B}" destId="{0592FF1D-0562-44E1-BDF2-D0D41BC2AA43}" srcOrd="2" destOrd="0" presId="urn:microsoft.com/office/officeart/2005/8/layout/radial3"/>
    <dgm:cxn modelId="{94E6336C-86DF-4572-9590-840EB806F7DE}" type="presParOf" srcId="{AA8D8663-F758-446D-B778-049DF22B7F8B}" destId="{E452E761-2887-46AB-826B-C45165DB86E1}" srcOrd="3" destOrd="0" presId="urn:microsoft.com/office/officeart/2005/8/layout/radial3"/>
    <dgm:cxn modelId="{0715B294-AFAE-4028-BEB6-75F4B5788964}" type="presParOf" srcId="{AA8D8663-F758-446D-B778-049DF22B7F8B}" destId="{425ACAC6-77F6-49A6-92BE-9B2C4CFBCEC2}" srcOrd="4" destOrd="0" presId="urn:microsoft.com/office/officeart/2005/8/layout/radial3"/>
    <dgm:cxn modelId="{7A8466A1-61B8-4673-9914-0B820360D12C}" type="presParOf" srcId="{AA8D8663-F758-446D-B778-049DF22B7F8B}" destId="{C4D9EB8F-6AFF-4357-AC7F-CA84BB7FE0B2}" srcOrd="5" destOrd="0" presId="urn:microsoft.com/office/officeart/2005/8/layout/radial3"/>
    <dgm:cxn modelId="{8765E9CC-00C9-4179-A792-6259E03CAEB4}" type="presParOf" srcId="{AA8D8663-F758-446D-B778-049DF22B7F8B}" destId="{DA5BAFF4-37FF-45A9-8CA4-A4482B38366E}" srcOrd="6"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D3A4F29-A641-4CC5-9607-5E49B7C39F1C}" type="doc">
      <dgm:prSet loTypeId="urn:microsoft.com/office/officeart/2005/8/layout/gear1" loCatId="cycle" qsTypeId="urn:microsoft.com/office/officeart/2005/8/quickstyle/simple1" qsCatId="simple" csTypeId="urn:microsoft.com/office/officeart/2005/8/colors/colorful5" csCatId="colorful" phldr="1"/>
      <dgm:spPr/>
    </dgm:pt>
    <dgm:pt modelId="{997BF985-2C06-43AB-9CB5-312B2FB4E9E4}">
      <dgm:prSet phldrT="[Text]" custT="1"/>
      <dgm:spPr>
        <a:solidFill>
          <a:srgbClr val="FF0000"/>
        </a:solidFill>
      </dgm:spPr>
      <dgm:t>
        <a:bodyPr/>
        <a:lstStyle/>
        <a:p>
          <a:r>
            <a:rPr lang="de-DE" sz="1800" b="1" baseline="0" dirty="0" smtClean="0">
              <a:solidFill>
                <a:schemeClr val="bg1"/>
              </a:solidFill>
              <a:latin typeface="Calibri" panose="020F0502020204030204" pitchFamily="34" charset="0"/>
            </a:rPr>
            <a:t>Area 3: the content</a:t>
          </a:r>
          <a:endParaRPr lang="en-GB" sz="1800" b="1" baseline="0" dirty="0">
            <a:solidFill>
              <a:schemeClr val="bg1"/>
            </a:solidFill>
            <a:latin typeface="Calibri" panose="020F0502020204030204" pitchFamily="34" charset="0"/>
          </a:endParaRPr>
        </a:p>
      </dgm:t>
    </dgm:pt>
    <dgm:pt modelId="{6E6564E9-DB9A-4EE3-B89A-5BDD9730EDB9}" type="parTrans" cxnId="{E0A48F56-2334-4AC0-997B-66A9537FF2FF}">
      <dgm:prSet/>
      <dgm:spPr/>
      <dgm:t>
        <a:bodyPr/>
        <a:lstStyle/>
        <a:p>
          <a:endParaRPr lang="en-GB" sz="1800" b="1">
            <a:latin typeface="Calibri" panose="020F0502020204030204" pitchFamily="34" charset="0"/>
          </a:endParaRPr>
        </a:p>
      </dgm:t>
    </dgm:pt>
    <dgm:pt modelId="{BB4B6989-7764-4964-A0BB-CE13EEDCA2CD}" type="sibTrans" cxnId="{E0A48F56-2334-4AC0-997B-66A9537FF2FF}">
      <dgm:prSet/>
      <dgm:spPr>
        <a:solidFill>
          <a:srgbClr val="FF0000"/>
        </a:solidFill>
      </dgm:spPr>
      <dgm:t>
        <a:bodyPr/>
        <a:lstStyle/>
        <a:p>
          <a:endParaRPr lang="en-GB" sz="1800" b="1">
            <a:latin typeface="Calibri" panose="020F0502020204030204" pitchFamily="34" charset="0"/>
          </a:endParaRPr>
        </a:p>
      </dgm:t>
    </dgm:pt>
    <dgm:pt modelId="{9637E725-1E57-41B0-BE6E-22654C36599F}">
      <dgm:prSet phldrT="[Text]" custT="1"/>
      <dgm:spPr/>
      <dgm:t>
        <a:bodyPr/>
        <a:lstStyle/>
        <a:p>
          <a:r>
            <a:rPr lang="de-DE" sz="1800" b="1" dirty="0" smtClean="0">
              <a:latin typeface="Calibri" panose="020F0502020204030204" pitchFamily="34" charset="0"/>
            </a:rPr>
            <a:t>Area 2: </a:t>
          </a:r>
          <a:r>
            <a:rPr lang="de-DE" sz="1800" b="1" dirty="0" err="1" smtClean="0">
              <a:latin typeface="Calibri" panose="020F0502020204030204" pitchFamily="34" charset="0"/>
            </a:rPr>
            <a:t>the</a:t>
          </a:r>
          <a:r>
            <a:rPr lang="de-DE" sz="1800" b="1" dirty="0" smtClean="0">
              <a:latin typeface="Calibri" panose="020F0502020204030204" pitchFamily="34" charset="0"/>
            </a:rPr>
            <a:t> </a:t>
          </a:r>
          <a:r>
            <a:rPr lang="de-DE" sz="1800" b="1" dirty="0" err="1" smtClean="0">
              <a:latin typeface="Calibri" panose="020F0502020204030204" pitchFamily="34" charset="0"/>
            </a:rPr>
            <a:t>process</a:t>
          </a:r>
          <a:endParaRPr lang="en-GB" sz="1800" b="1" dirty="0">
            <a:latin typeface="Calibri" panose="020F0502020204030204" pitchFamily="34" charset="0"/>
          </a:endParaRPr>
        </a:p>
      </dgm:t>
    </dgm:pt>
    <dgm:pt modelId="{585925D1-92AA-4B1C-ABEB-75CD2BE94F73}" type="parTrans" cxnId="{975514EB-7787-4E7C-965D-7A8C657A91EC}">
      <dgm:prSet/>
      <dgm:spPr/>
      <dgm:t>
        <a:bodyPr/>
        <a:lstStyle/>
        <a:p>
          <a:endParaRPr lang="en-GB" sz="1800" b="1">
            <a:latin typeface="Calibri" panose="020F0502020204030204" pitchFamily="34" charset="0"/>
          </a:endParaRPr>
        </a:p>
      </dgm:t>
    </dgm:pt>
    <dgm:pt modelId="{3C8A3289-B636-48CF-971C-887121CADC7C}" type="sibTrans" cxnId="{975514EB-7787-4E7C-965D-7A8C657A91EC}">
      <dgm:prSet/>
      <dgm:spPr/>
      <dgm:t>
        <a:bodyPr/>
        <a:lstStyle/>
        <a:p>
          <a:endParaRPr lang="en-GB" sz="1800" b="1">
            <a:latin typeface="Calibri" panose="020F0502020204030204" pitchFamily="34" charset="0"/>
          </a:endParaRPr>
        </a:p>
      </dgm:t>
    </dgm:pt>
    <dgm:pt modelId="{A44A69DD-60BD-4255-8A39-37DC1C3E5766}">
      <dgm:prSet phldrT="[Text]" custT="1"/>
      <dgm:spPr/>
      <dgm:t>
        <a:bodyPr/>
        <a:lstStyle/>
        <a:p>
          <a:r>
            <a:rPr lang="de-DE" sz="1800" b="1" dirty="0" smtClean="0">
              <a:latin typeface="Calibri" panose="020F0502020204030204" pitchFamily="34" charset="0"/>
            </a:rPr>
            <a:t>Area 1: the timing</a:t>
          </a:r>
          <a:endParaRPr lang="en-GB" sz="1800" b="1" dirty="0">
            <a:latin typeface="Calibri" panose="020F0502020204030204" pitchFamily="34" charset="0"/>
          </a:endParaRPr>
        </a:p>
      </dgm:t>
    </dgm:pt>
    <dgm:pt modelId="{5BFB91A3-ACFF-42AE-9028-F803639EC5DC}" type="parTrans" cxnId="{348FADB2-5DBE-47D5-BEE7-4647B49F81C6}">
      <dgm:prSet/>
      <dgm:spPr/>
      <dgm:t>
        <a:bodyPr/>
        <a:lstStyle/>
        <a:p>
          <a:endParaRPr lang="en-GB" sz="1800" b="1">
            <a:latin typeface="Calibri" panose="020F0502020204030204" pitchFamily="34" charset="0"/>
          </a:endParaRPr>
        </a:p>
      </dgm:t>
    </dgm:pt>
    <dgm:pt modelId="{CAB86824-AE25-498E-AF9D-A9DB8FF19BC6}" type="sibTrans" cxnId="{348FADB2-5DBE-47D5-BEE7-4647B49F81C6}">
      <dgm:prSet/>
      <dgm:spPr/>
      <dgm:t>
        <a:bodyPr/>
        <a:lstStyle/>
        <a:p>
          <a:endParaRPr lang="en-GB" sz="1800" b="1">
            <a:latin typeface="Calibri" panose="020F0502020204030204" pitchFamily="34" charset="0"/>
          </a:endParaRPr>
        </a:p>
      </dgm:t>
    </dgm:pt>
    <dgm:pt modelId="{DA4C6DD5-3028-43BE-B5DA-16B698AE4947}" type="pres">
      <dgm:prSet presAssocID="{FD3A4F29-A641-4CC5-9607-5E49B7C39F1C}" presName="composite" presStyleCnt="0">
        <dgm:presLayoutVars>
          <dgm:chMax val="3"/>
          <dgm:animLvl val="lvl"/>
          <dgm:resizeHandles val="exact"/>
        </dgm:presLayoutVars>
      </dgm:prSet>
      <dgm:spPr/>
    </dgm:pt>
    <dgm:pt modelId="{D12036FB-EDF0-4CF7-9C25-EE63C5C19291}" type="pres">
      <dgm:prSet presAssocID="{997BF985-2C06-43AB-9CB5-312B2FB4E9E4}" presName="gear1" presStyleLbl="node1" presStyleIdx="0" presStyleCnt="3">
        <dgm:presLayoutVars>
          <dgm:chMax val="1"/>
          <dgm:bulletEnabled val="1"/>
        </dgm:presLayoutVars>
      </dgm:prSet>
      <dgm:spPr/>
      <dgm:t>
        <a:bodyPr/>
        <a:lstStyle/>
        <a:p>
          <a:endParaRPr lang="en-GB"/>
        </a:p>
      </dgm:t>
    </dgm:pt>
    <dgm:pt modelId="{128881E0-E216-42F1-AE1D-C7313CCC006E}" type="pres">
      <dgm:prSet presAssocID="{997BF985-2C06-43AB-9CB5-312B2FB4E9E4}" presName="gear1srcNode" presStyleLbl="node1" presStyleIdx="0" presStyleCnt="3"/>
      <dgm:spPr/>
      <dgm:t>
        <a:bodyPr/>
        <a:lstStyle/>
        <a:p>
          <a:endParaRPr lang="en-GB"/>
        </a:p>
      </dgm:t>
    </dgm:pt>
    <dgm:pt modelId="{AAF06362-A856-469B-9835-7F66F4E73B07}" type="pres">
      <dgm:prSet presAssocID="{997BF985-2C06-43AB-9CB5-312B2FB4E9E4}" presName="gear1dstNode" presStyleLbl="node1" presStyleIdx="0" presStyleCnt="3"/>
      <dgm:spPr/>
      <dgm:t>
        <a:bodyPr/>
        <a:lstStyle/>
        <a:p>
          <a:endParaRPr lang="en-GB"/>
        </a:p>
      </dgm:t>
    </dgm:pt>
    <dgm:pt modelId="{805FED12-8344-423B-8757-E077084C3F34}" type="pres">
      <dgm:prSet presAssocID="{9637E725-1E57-41B0-BE6E-22654C36599F}" presName="gear2" presStyleLbl="node1" presStyleIdx="1" presStyleCnt="3">
        <dgm:presLayoutVars>
          <dgm:chMax val="1"/>
          <dgm:bulletEnabled val="1"/>
        </dgm:presLayoutVars>
      </dgm:prSet>
      <dgm:spPr/>
      <dgm:t>
        <a:bodyPr/>
        <a:lstStyle/>
        <a:p>
          <a:endParaRPr lang="en-GB"/>
        </a:p>
      </dgm:t>
    </dgm:pt>
    <dgm:pt modelId="{1249D00A-EAC5-429D-B387-2C84EC5397CC}" type="pres">
      <dgm:prSet presAssocID="{9637E725-1E57-41B0-BE6E-22654C36599F}" presName="gear2srcNode" presStyleLbl="node1" presStyleIdx="1" presStyleCnt="3"/>
      <dgm:spPr/>
      <dgm:t>
        <a:bodyPr/>
        <a:lstStyle/>
        <a:p>
          <a:endParaRPr lang="en-GB"/>
        </a:p>
      </dgm:t>
    </dgm:pt>
    <dgm:pt modelId="{007F72FA-AB33-4565-B639-9186CEF6D7CD}" type="pres">
      <dgm:prSet presAssocID="{9637E725-1E57-41B0-BE6E-22654C36599F}" presName="gear2dstNode" presStyleLbl="node1" presStyleIdx="1" presStyleCnt="3"/>
      <dgm:spPr/>
      <dgm:t>
        <a:bodyPr/>
        <a:lstStyle/>
        <a:p>
          <a:endParaRPr lang="en-GB"/>
        </a:p>
      </dgm:t>
    </dgm:pt>
    <dgm:pt modelId="{7447F4F0-74B9-4EA7-9ADA-6C6B8ACDC7D4}" type="pres">
      <dgm:prSet presAssocID="{A44A69DD-60BD-4255-8A39-37DC1C3E5766}" presName="gear3" presStyleLbl="node1" presStyleIdx="2" presStyleCnt="3"/>
      <dgm:spPr/>
      <dgm:t>
        <a:bodyPr/>
        <a:lstStyle/>
        <a:p>
          <a:endParaRPr lang="en-GB"/>
        </a:p>
      </dgm:t>
    </dgm:pt>
    <dgm:pt modelId="{F96B28D4-549F-4328-A8DC-AB425CA2BA66}" type="pres">
      <dgm:prSet presAssocID="{A44A69DD-60BD-4255-8A39-37DC1C3E5766}" presName="gear3tx" presStyleLbl="node1" presStyleIdx="2" presStyleCnt="3">
        <dgm:presLayoutVars>
          <dgm:chMax val="1"/>
          <dgm:bulletEnabled val="1"/>
        </dgm:presLayoutVars>
      </dgm:prSet>
      <dgm:spPr/>
      <dgm:t>
        <a:bodyPr/>
        <a:lstStyle/>
        <a:p>
          <a:endParaRPr lang="en-GB"/>
        </a:p>
      </dgm:t>
    </dgm:pt>
    <dgm:pt modelId="{355E080F-78BF-4C85-A865-57546284ECD7}" type="pres">
      <dgm:prSet presAssocID="{A44A69DD-60BD-4255-8A39-37DC1C3E5766}" presName="gear3srcNode" presStyleLbl="node1" presStyleIdx="2" presStyleCnt="3"/>
      <dgm:spPr/>
      <dgm:t>
        <a:bodyPr/>
        <a:lstStyle/>
        <a:p>
          <a:endParaRPr lang="en-GB"/>
        </a:p>
      </dgm:t>
    </dgm:pt>
    <dgm:pt modelId="{0A551C5C-C7F2-4C14-8F8A-64C5B4622EED}" type="pres">
      <dgm:prSet presAssocID="{A44A69DD-60BD-4255-8A39-37DC1C3E5766}" presName="gear3dstNode" presStyleLbl="node1" presStyleIdx="2" presStyleCnt="3"/>
      <dgm:spPr/>
      <dgm:t>
        <a:bodyPr/>
        <a:lstStyle/>
        <a:p>
          <a:endParaRPr lang="en-GB"/>
        </a:p>
      </dgm:t>
    </dgm:pt>
    <dgm:pt modelId="{404BEAD4-D15D-40F7-A344-4B1AD77E7627}" type="pres">
      <dgm:prSet presAssocID="{BB4B6989-7764-4964-A0BB-CE13EEDCA2CD}" presName="connector1" presStyleLbl="sibTrans2D1" presStyleIdx="0" presStyleCnt="3"/>
      <dgm:spPr/>
      <dgm:t>
        <a:bodyPr/>
        <a:lstStyle/>
        <a:p>
          <a:endParaRPr lang="en-GB"/>
        </a:p>
      </dgm:t>
    </dgm:pt>
    <dgm:pt modelId="{E2AFB3E8-261E-403D-A4CB-F559DD576B84}" type="pres">
      <dgm:prSet presAssocID="{3C8A3289-B636-48CF-971C-887121CADC7C}" presName="connector2" presStyleLbl="sibTrans2D1" presStyleIdx="1" presStyleCnt="3"/>
      <dgm:spPr/>
      <dgm:t>
        <a:bodyPr/>
        <a:lstStyle/>
        <a:p>
          <a:endParaRPr lang="en-GB"/>
        </a:p>
      </dgm:t>
    </dgm:pt>
    <dgm:pt modelId="{8A1DE10F-A786-462F-943C-A9BC40656587}" type="pres">
      <dgm:prSet presAssocID="{CAB86824-AE25-498E-AF9D-A9DB8FF19BC6}" presName="connector3" presStyleLbl="sibTrans2D1" presStyleIdx="2" presStyleCnt="3"/>
      <dgm:spPr/>
      <dgm:t>
        <a:bodyPr/>
        <a:lstStyle/>
        <a:p>
          <a:endParaRPr lang="en-GB"/>
        </a:p>
      </dgm:t>
    </dgm:pt>
  </dgm:ptLst>
  <dgm:cxnLst>
    <dgm:cxn modelId="{0031BEBD-F294-4E19-B76B-152B702EC6BA}" type="presOf" srcId="{A44A69DD-60BD-4255-8A39-37DC1C3E5766}" destId="{7447F4F0-74B9-4EA7-9ADA-6C6B8ACDC7D4}" srcOrd="0" destOrd="0" presId="urn:microsoft.com/office/officeart/2005/8/layout/gear1"/>
    <dgm:cxn modelId="{E417D996-245A-4DAB-A2B0-C858FE2FC7BE}" type="presOf" srcId="{A44A69DD-60BD-4255-8A39-37DC1C3E5766}" destId="{F96B28D4-549F-4328-A8DC-AB425CA2BA66}" srcOrd="1" destOrd="0" presId="urn:microsoft.com/office/officeart/2005/8/layout/gear1"/>
    <dgm:cxn modelId="{80BDD085-A288-44B7-B754-9BFF5A964B28}" type="presOf" srcId="{FD3A4F29-A641-4CC5-9607-5E49B7C39F1C}" destId="{DA4C6DD5-3028-43BE-B5DA-16B698AE4947}" srcOrd="0" destOrd="0" presId="urn:microsoft.com/office/officeart/2005/8/layout/gear1"/>
    <dgm:cxn modelId="{C7ADFEAB-5E99-4A81-87CA-41074DD0134A}" type="presOf" srcId="{9637E725-1E57-41B0-BE6E-22654C36599F}" destId="{007F72FA-AB33-4565-B639-9186CEF6D7CD}" srcOrd="2" destOrd="0" presId="urn:microsoft.com/office/officeart/2005/8/layout/gear1"/>
    <dgm:cxn modelId="{96AD75EC-11B3-4B40-89EF-9BD3C9A61F65}" type="presOf" srcId="{997BF985-2C06-43AB-9CB5-312B2FB4E9E4}" destId="{D12036FB-EDF0-4CF7-9C25-EE63C5C19291}" srcOrd="0" destOrd="0" presId="urn:microsoft.com/office/officeart/2005/8/layout/gear1"/>
    <dgm:cxn modelId="{E1751058-175D-4C9E-BAC3-BE1D9033F93D}" type="presOf" srcId="{9637E725-1E57-41B0-BE6E-22654C36599F}" destId="{805FED12-8344-423B-8757-E077084C3F34}" srcOrd="0" destOrd="0" presId="urn:microsoft.com/office/officeart/2005/8/layout/gear1"/>
    <dgm:cxn modelId="{975514EB-7787-4E7C-965D-7A8C657A91EC}" srcId="{FD3A4F29-A641-4CC5-9607-5E49B7C39F1C}" destId="{9637E725-1E57-41B0-BE6E-22654C36599F}" srcOrd="1" destOrd="0" parTransId="{585925D1-92AA-4B1C-ABEB-75CD2BE94F73}" sibTransId="{3C8A3289-B636-48CF-971C-887121CADC7C}"/>
    <dgm:cxn modelId="{C5078BFA-A580-4DB6-8915-3F44F3E17A30}" type="presOf" srcId="{A44A69DD-60BD-4255-8A39-37DC1C3E5766}" destId="{0A551C5C-C7F2-4C14-8F8A-64C5B4622EED}" srcOrd="3" destOrd="0" presId="urn:microsoft.com/office/officeart/2005/8/layout/gear1"/>
    <dgm:cxn modelId="{A2BB9D99-F4D0-4D4A-8398-F2A947BA7D7E}" type="presOf" srcId="{997BF985-2C06-43AB-9CB5-312B2FB4E9E4}" destId="{128881E0-E216-42F1-AE1D-C7313CCC006E}" srcOrd="1" destOrd="0" presId="urn:microsoft.com/office/officeart/2005/8/layout/gear1"/>
    <dgm:cxn modelId="{33A6C3F5-CF57-4305-AE94-816E699F17EB}" type="presOf" srcId="{CAB86824-AE25-498E-AF9D-A9DB8FF19BC6}" destId="{8A1DE10F-A786-462F-943C-A9BC40656587}" srcOrd="0" destOrd="0" presId="urn:microsoft.com/office/officeart/2005/8/layout/gear1"/>
    <dgm:cxn modelId="{8D83987A-D193-4574-9068-DB262956E3E1}" type="presOf" srcId="{3C8A3289-B636-48CF-971C-887121CADC7C}" destId="{E2AFB3E8-261E-403D-A4CB-F559DD576B84}" srcOrd="0" destOrd="0" presId="urn:microsoft.com/office/officeart/2005/8/layout/gear1"/>
    <dgm:cxn modelId="{348FADB2-5DBE-47D5-BEE7-4647B49F81C6}" srcId="{FD3A4F29-A641-4CC5-9607-5E49B7C39F1C}" destId="{A44A69DD-60BD-4255-8A39-37DC1C3E5766}" srcOrd="2" destOrd="0" parTransId="{5BFB91A3-ACFF-42AE-9028-F803639EC5DC}" sibTransId="{CAB86824-AE25-498E-AF9D-A9DB8FF19BC6}"/>
    <dgm:cxn modelId="{EDD03480-1F98-4B81-9C09-958CDD7F08D2}" type="presOf" srcId="{9637E725-1E57-41B0-BE6E-22654C36599F}" destId="{1249D00A-EAC5-429D-B387-2C84EC5397CC}" srcOrd="1" destOrd="0" presId="urn:microsoft.com/office/officeart/2005/8/layout/gear1"/>
    <dgm:cxn modelId="{47B6771B-B08C-4412-96CB-D8E3B8435290}" type="presOf" srcId="{997BF985-2C06-43AB-9CB5-312B2FB4E9E4}" destId="{AAF06362-A856-469B-9835-7F66F4E73B07}" srcOrd="2" destOrd="0" presId="urn:microsoft.com/office/officeart/2005/8/layout/gear1"/>
    <dgm:cxn modelId="{A25550F9-979A-47C3-82C7-0E42D7E585FF}" type="presOf" srcId="{BB4B6989-7764-4964-A0BB-CE13EEDCA2CD}" destId="{404BEAD4-D15D-40F7-A344-4B1AD77E7627}" srcOrd="0" destOrd="0" presId="urn:microsoft.com/office/officeart/2005/8/layout/gear1"/>
    <dgm:cxn modelId="{E0A48F56-2334-4AC0-997B-66A9537FF2FF}" srcId="{FD3A4F29-A641-4CC5-9607-5E49B7C39F1C}" destId="{997BF985-2C06-43AB-9CB5-312B2FB4E9E4}" srcOrd="0" destOrd="0" parTransId="{6E6564E9-DB9A-4EE3-B89A-5BDD9730EDB9}" sibTransId="{BB4B6989-7764-4964-A0BB-CE13EEDCA2CD}"/>
    <dgm:cxn modelId="{076CB94D-066F-4767-A239-7309F42658CB}" type="presOf" srcId="{A44A69DD-60BD-4255-8A39-37DC1C3E5766}" destId="{355E080F-78BF-4C85-A865-57546284ECD7}" srcOrd="2" destOrd="0" presId="urn:microsoft.com/office/officeart/2005/8/layout/gear1"/>
    <dgm:cxn modelId="{F9A1F8E0-9A27-4FE0-A11D-8528906D9D67}" type="presParOf" srcId="{DA4C6DD5-3028-43BE-B5DA-16B698AE4947}" destId="{D12036FB-EDF0-4CF7-9C25-EE63C5C19291}" srcOrd="0" destOrd="0" presId="urn:microsoft.com/office/officeart/2005/8/layout/gear1"/>
    <dgm:cxn modelId="{462B3FD7-8FB6-4C7C-A80E-A144ECE77A13}" type="presParOf" srcId="{DA4C6DD5-3028-43BE-B5DA-16B698AE4947}" destId="{128881E0-E216-42F1-AE1D-C7313CCC006E}" srcOrd="1" destOrd="0" presId="urn:microsoft.com/office/officeart/2005/8/layout/gear1"/>
    <dgm:cxn modelId="{3D591FBB-6348-48AC-A74C-35DC934C191D}" type="presParOf" srcId="{DA4C6DD5-3028-43BE-B5DA-16B698AE4947}" destId="{AAF06362-A856-469B-9835-7F66F4E73B07}" srcOrd="2" destOrd="0" presId="urn:microsoft.com/office/officeart/2005/8/layout/gear1"/>
    <dgm:cxn modelId="{34397420-7D6E-466A-84D6-AA4A0CDD0FA9}" type="presParOf" srcId="{DA4C6DD5-3028-43BE-B5DA-16B698AE4947}" destId="{805FED12-8344-423B-8757-E077084C3F34}" srcOrd="3" destOrd="0" presId="urn:microsoft.com/office/officeart/2005/8/layout/gear1"/>
    <dgm:cxn modelId="{FCE6AE6B-16BE-49B6-87D8-DDCC353C7798}" type="presParOf" srcId="{DA4C6DD5-3028-43BE-B5DA-16B698AE4947}" destId="{1249D00A-EAC5-429D-B387-2C84EC5397CC}" srcOrd="4" destOrd="0" presId="urn:microsoft.com/office/officeart/2005/8/layout/gear1"/>
    <dgm:cxn modelId="{5612AB64-6770-4453-840E-EBD3B4D2CEC4}" type="presParOf" srcId="{DA4C6DD5-3028-43BE-B5DA-16B698AE4947}" destId="{007F72FA-AB33-4565-B639-9186CEF6D7CD}" srcOrd="5" destOrd="0" presId="urn:microsoft.com/office/officeart/2005/8/layout/gear1"/>
    <dgm:cxn modelId="{F5CC1150-D0BE-4F28-A040-75032036597E}" type="presParOf" srcId="{DA4C6DD5-3028-43BE-B5DA-16B698AE4947}" destId="{7447F4F0-74B9-4EA7-9ADA-6C6B8ACDC7D4}" srcOrd="6" destOrd="0" presId="urn:microsoft.com/office/officeart/2005/8/layout/gear1"/>
    <dgm:cxn modelId="{54EB8359-4468-4EF3-8CB4-24DEC0DE059A}" type="presParOf" srcId="{DA4C6DD5-3028-43BE-B5DA-16B698AE4947}" destId="{F96B28D4-549F-4328-A8DC-AB425CA2BA66}" srcOrd="7" destOrd="0" presId="urn:microsoft.com/office/officeart/2005/8/layout/gear1"/>
    <dgm:cxn modelId="{53A82AEE-CEC2-4706-B408-55EC6FB6EFD0}" type="presParOf" srcId="{DA4C6DD5-3028-43BE-B5DA-16B698AE4947}" destId="{355E080F-78BF-4C85-A865-57546284ECD7}" srcOrd="8" destOrd="0" presId="urn:microsoft.com/office/officeart/2005/8/layout/gear1"/>
    <dgm:cxn modelId="{BB850B85-8551-4A61-A803-89AAE8BCF553}" type="presParOf" srcId="{DA4C6DD5-3028-43BE-B5DA-16B698AE4947}" destId="{0A551C5C-C7F2-4C14-8F8A-64C5B4622EED}" srcOrd="9" destOrd="0" presId="urn:microsoft.com/office/officeart/2005/8/layout/gear1"/>
    <dgm:cxn modelId="{FF7705FE-098B-4348-AFC3-F51D3D0C6112}" type="presParOf" srcId="{DA4C6DD5-3028-43BE-B5DA-16B698AE4947}" destId="{404BEAD4-D15D-40F7-A344-4B1AD77E7627}" srcOrd="10" destOrd="0" presId="urn:microsoft.com/office/officeart/2005/8/layout/gear1"/>
    <dgm:cxn modelId="{2638FB75-E796-41F6-BBD0-BEC6FB465089}" type="presParOf" srcId="{DA4C6DD5-3028-43BE-B5DA-16B698AE4947}" destId="{E2AFB3E8-261E-403D-A4CB-F559DD576B84}" srcOrd="11" destOrd="0" presId="urn:microsoft.com/office/officeart/2005/8/layout/gear1"/>
    <dgm:cxn modelId="{E17A02E8-3CA8-479B-BE5D-ADDA492B48AA}" type="presParOf" srcId="{DA4C6DD5-3028-43BE-B5DA-16B698AE4947}" destId="{8A1DE10F-A786-462F-943C-A9BC40656587}"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F057BF-D62A-45E6-8811-D25BE38CA7BC}" type="doc">
      <dgm:prSet loTypeId="urn:microsoft.com/office/officeart/2009/3/layout/RandomtoResultProcess" loCatId="process" qsTypeId="urn:microsoft.com/office/officeart/2005/8/quickstyle/simple1" qsCatId="simple" csTypeId="urn:microsoft.com/office/officeart/2005/8/colors/colorful5" csCatId="colorful" phldr="1"/>
      <dgm:spPr/>
      <dgm:t>
        <a:bodyPr/>
        <a:lstStyle/>
        <a:p>
          <a:endParaRPr lang="en-GB"/>
        </a:p>
      </dgm:t>
    </dgm:pt>
    <dgm:pt modelId="{749229B7-127D-4C4C-ABA4-20CB0A04A9ED}">
      <dgm:prSet phldrT="[Text]" custT="1"/>
      <dgm:spPr/>
      <dgm:t>
        <a:bodyPr/>
        <a:lstStyle/>
        <a:p>
          <a:r>
            <a:rPr lang="de-DE" sz="2400" b="1" smtClean="0">
              <a:latin typeface="Calibri" panose="020F0502020204030204" pitchFamily="34" charset="0"/>
            </a:rPr>
            <a:t>1: local</a:t>
          </a:r>
          <a:endParaRPr lang="en-GB" sz="2400" b="1" dirty="0">
            <a:latin typeface="Calibri" panose="020F0502020204030204" pitchFamily="34" charset="0"/>
          </a:endParaRPr>
        </a:p>
      </dgm:t>
    </dgm:pt>
    <dgm:pt modelId="{238E4B44-BD6B-4F25-871D-C942C26D961B}" type="parTrans" cxnId="{5A361762-6EB9-44D4-A998-60FE234D8CAA}">
      <dgm:prSet/>
      <dgm:spPr/>
      <dgm:t>
        <a:bodyPr/>
        <a:lstStyle/>
        <a:p>
          <a:endParaRPr lang="en-GB" sz="4000"/>
        </a:p>
      </dgm:t>
    </dgm:pt>
    <dgm:pt modelId="{62766006-6C6F-467E-8E60-A2BECF4DA58F}" type="sibTrans" cxnId="{5A361762-6EB9-44D4-A998-60FE234D8CAA}">
      <dgm:prSet/>
      <dgm:spPr/>
      <dgm:t>
        <a:bodyPr/>
        <a:lstStyle/>
        <a:p>
          <a:endParaRPr lang="en-GB" sz="4000"/>
        </a:p>
      </dgm:t>
    </dgm:pt>
    <dgm:pt modelId="{AF53A9A2-FC4F-494A-8150-5AD6F2896BA5}">
      <dgm:prSet phldrT="[Text]" custT="1"/>
      <dgm:spPr/>
      <dgm:t>
        <a:bodyPr/>
        <a:lstStyle/>
        <a:p>
          <a:r>
            <a:rPr lang="de-DE" sz="1400" dirty="0" smtClean="0">
              <a:latin typeface="Calibri" panose="020F0502020204030204" pitchFamily="34" charset="0"/>
            </a:rPr>
            <a:t>Individual data(sets)</a:t>
          </a:r>
          <a:endParaRPr lang="en-GB" sz="1400" dirty="0">
            <a:latin typeface="Calibri" panose="020F0502020204030204" pitchFamily="34" charset="0"/>
          </a:endParaRPr>
        </a:p>
      </dgm:t>
    </dgm:pt>
    <dgm:pt modelId="{5BBA9101-9B32-4C2F-89BB-C75014D10C0F}" type="parTrans" cxnId="{A0297922-B231-44E2-BAF9-F228951856F5}">
      <dgm:prSet/>
      <dgm:spPr/>
      <dgm:t>
        <a:bodyPr/>
        <a:lstStyle/>
        <a:p>
          <a:endParaRPr lang="en-GB" sz="4000"/>
        </a:p>
      </dgm:t>
    </dgm:pt>
    <dgm:pt modelId="{2C0CEE00-4257-45C8-8657-CE4741E1560C}" type="sibTrans" cxnId="{A0297922-B231-44E2-BAF9-F228951856F5}">
      <dgm:prSet/>
      <dgm:spPr/>
      <dgm:t>
        <a:bodyPr/>
        <a:lstStyle/>
        <a:p>
          <a:endParaRPr lang="en-GB" sz="4000"/>
        </a:p>
      </dgm:t>
    </dgm:pt>
    <dgm:pt modelId="{BE4ABC81-07DA-4B71-A720-26DD222C0EE4}">
      <dgm:prSet phldrT="[Text]" custT="1"/>
      <dgm:spPr/>
      <dgm:t>
        <a:bodyPr/>
        <a:lstStyle/>
        <a:p>
          <a:r>
            <a:rPr lang="de-DE" sz="2400" b="1" dirty="0" smtClean="0">
              <a:latin typeface="Calibri" panose="020F0502020204030204" pitchFamily="34" charset="0"/>
            </a:rPr>
            <a:t>2: regional</a:t>
          </a:r>
          <a:endParaRPr lang="en-GB" sz="2400" b="1" dirty="0">
            <a:latin typeface="Calibri" panose="020F0502020204030204" pitchFamily="34" charset="0"/>
          </a:endParaRPr>
        </a:p>
      </dgm:t>
    </dgm:pt>
    <dgm:pt modelId="{DCBD683F-8AD4-4C58-B6D7-F2EB3216636C}" type="parTrans" cxnId="{3C26A73C-6CB6-4155-9137-C3FF4C81A727}">
      <dgm:prSet/>
      <dgm:spPr/>
      <dgm:t>
        <a:bodyPr/>
        <a:lstStyle/>
        <a:p>
          <a:endParaRPr lang="en-GB" sz="4000"/>
        </a:p>
      </dgm:t>
    </dgm:pt>
    <dgm:pt modelId="{F9A78D4E-7A26-4636-BDED-2C0CA4D9257B}" type="sibTrans" cxnId="{3C26A73C-6CB6-4155-9137-C3FF4C81A727}">
      <dgm:prSet/>
      <dgm:spPr/>
      <dgm:t>
        <a:bodyPr/>
        <a:lstStyle/>
        <a:p>
          <a:endParaRPr lang="en-GB" sz="4000"/>
        </a:p>
      </dgm:t>
    </dgm:pt>
    <dgm:pt modelId="{06BCD2D6-8B58-4976-8400-8106D64FD6CA}">
      <dgm:prSet phldrT="[Text]" custT="1"/>
      <dgm:spPr/>
      <dgm:t>
        <a:bodyPr/>
        <a:lstStyle/>
        <a:p>
          <a:r>
            <a:rPr lang="de-DE" sz="1400" dirty="0" smtClean="0">
              <a:latin typeface="Calibri" panose="020F0502020204030204" pitchFamily="34" charset="0"/>
            </a:rPr>
            <a:t>First level </a:t>
          </a:r>
          <a:r>
            <a:rPr lang="de-DE" sz="1400" dirty="0" err="1" smtClean="0">
              <a:latin typeface="Calibri" panose="020F0502020204030204" pitchFamily="34" charset="0"/>
            </a:rPr>
            <a:t>of</a:t>
          </a:r>
          <a:r>
            <a:rPr lang="de-DE" sz="1400" dirty="0" smtClean="0">
              <a:latin typeface="Calibri" panose="020F0502020204030204" pitchFamily="34" charset="0"/>
            </a:rPr>
            <a:t> (</a:t>
          </a:r>
          <a:r>
            <a:rPr lang="de-DE" sz="1400" dirty="0" err="1" smtClean="0">
              <a:latin typeface="Calibri" panose="020F0502020204030204" pitchFamily="34" charset="0"/>
            </a:rPr>
            <a:t>spatial</a:t>
          </a:r>
          <a:r>
            <a:rPr lang="de-DE" sz="1400" dirty="0" smtClean="0">
              <a:latin typeface="Calibri" panose="020F0502020204030204" pitchFamily="34" charset="0"/>
            </a:rPr>
            <a:t>) aggregation </a:t>
          </a:r>
          <a:endParaRPr lang="en-GB" sz="1400" dirty="0">
            <a:latin typeface="Calibri" panose="020F0502020204030204" pitchFamily="34" charset="0"/>
          </a:endParaRPr>
        </a:p>
      </dgm:t>
    </dgm:pt>
    <dgm:pt modelId="{DCD6FAD7-210A-469C-B27C-714E8C6C94FD}" type="parTrans" cxnId="{5B34A7AE-03F0-4DDD-A410-70EF52EA90EB}">
      <dgm:prSet/>
      <dgm:spPr/>
      <dgm:t>
        <a:bodyPr/>
        <a:lstStyle/>
        <a:p>
          <a:endParaRPr lang="en-GB" sz="4000"/>
        </a:p>
      </dgm:t>
    </dgm:pt>
    <dgm:pt modelId="{8EB1A5AE-E93B-4A38-A8DE-8F91B85671C5}" type="sibTrans" cxnId="{5B34A7AE-03F0-4DDD-A410-70EF52EA90EB}">
      <dgm:prSet/>
      <dgm:spPr/>
      <dgm:t>
        <a:bodyPr/>
        <a:lstStyle/>
        <a:p>
          <a:endParaRPr lang="en-GB" sz="4000"/>
        </a:p>
      </dgm:t>
    </dgm:pt>
    <dgm:pt modelId="{37F244B0-AFF8-4148-BDE5-B96EF431026A}">
      <dgm:prSet phldrT="[Text]" custT="1"/>
      <dgm:spPr/>
      <dgm:t>
        <a:bodyPr/>
        <a:lstStyle/>
        <a:p>
          <a:r>
            <a:rPr lang="de-DE" sz="2400" b="1" dirty="0" smtClean="0">
              <a:latin typeface="Calibri" panose="020F0502020204030204" pitchFamily="34" charset="0"/>
            </a:rPr>
            <a:t>3: national </a:t>
          </a:r>
          <a:endParaRPr lang="en-GB" sz="2400" b="1" dirty="0">
            <a:latin typeface="Calibri" panose="020F0502020204030204" pitchFamily="34" charset="0"/>
          </a:endParaRPr>
        </a:p>
      </dgm:t>
    </dgm:pt>
    <dgm:pt modelId="{1EB6FBFF-DCF8-49B3-A508-FBE7EF7380DF}" type="parTrans" cxnId="{4A13E0E9-02DA-41BC-A064-BC883CD5F8A6}">
      <dgm:prSet/>
      <dgm:spPr/>
      <dgm:t>
        <a:bodyPr/>
        <a:lstStyle/>
        <a:p>
          <a:endParaRPr lang="en-GB" sz="4000"/>
        </a:p>
      </dgm:t>
    </dgm:pt>
    <dgm:pt modelId="{E8D589A7-8115-43E2-BCE7-B82D0A1897A5}" type="sibTrans" cxnId="{4A13E0E9-02DA-41BC-A064-BC883CD5F8A6}">
      <dgm:prSet/>
      <dgm:spPr/>
      <dgm:t>
        <a:bodyPr/>
        <a:lstStyle/>
        <a:p>
          <a:endParaRPr lang="en-GB" sz="4000"/>
        </a:p>
      </dgm:t>
    </dgm:pt>
    <dgm:pt modelId="{E4D40997-118D-4B54-AD56-253D99D8232C}">
      <dgm:prSet phldrT="[Text]" custT="1"/>
      <dgm:spPr/>
      <dgm:t>
        <a:bodyPr/>
        <a:lstStyle/>
        <a:p>
          <a:r>
            <a:rPr lang="de-DE" sz="1400" dirty="0" smtClean="0">
              <a:latin typeface="Calibri" panose="020F0502020204030204" pitchFamily="34" charset="0"/>
            </a:rPr>
            <a:t>Second level </a:t>
          </a:r>
          <a:r>
            <a:rPr lang="de-DE" sz="1400" dirty="0" err="1" smtClean="0">
              <a:latin typeface="Calibri" panose="020F0502020204030204" pitchFamily="34" charset="0"/>
            </a:rPr>
            <a:t>of</a:t>
          </a:r>
          <a:r>
            <a:rPr lang="de-DE" sz="1400" dirty="0" smtClean="0">
              <a:latin typeface="Calibri" panose="020F0502020204030204" pitchFamily="34" charset="0"/>
            </a:rPr>
            <a:t> (</a:t>
          </a:r>
          <a:r>
            <a:rPr lang="de-DE" sz="1400" dirty="0" err="1" smtClean="0">
              <a:latin typeface="Calibri" panose="020F0502020204030204" pitchFamily="34" charset="0"/>
            </a:rPr>
            <a:t>spatial</a:t>
          </a:r>
          <a:r>
            <a:rPr lang="de-DE" sz="1400" dirty="0" smtClean="0">
              <a:latin typeface="Calibri" panose="020F0502020204030204" pitchFamily="34" charset="0"/>
            </a:rPr>
            <a:t>) aggregation </a:t>
          </a:r>
          <a:endParaRPr lang="en-GB" sz="1400" dirty="0">
            <a:latin typeface="Calibri" panose="020F0502020204030204" pitchFamily="34" charset="0"/>
          </a:endParaRPr>
        </a:p>
      </dgm:t>
    </dgm:pt>
    <dgm:pt modelId="{D56044A6-7F69-42A6-A312-38B69D18F497}" type="parTrans" cxnId="{1AEDBCC2-E80A-4E99-9E1E-FB0DDFE3124F}">
      <dgm:prSet/>
      <dgm:spPr/>
      <dgm:t>
        <a:bodyPr/>
        <a:lstStyle/>
        <a:p>
          <a:endParaRPr lang="en-GB" sz="4000"/>
        </a:p>
      </dgm:t>
    </dgm:pt>
    <dgm:pt modelId="{9CCBCF99-54FA-43B1-AB37-3451B5F3937A}" type="sibTrans" cxnId="{1AEDBCC2-E80A-4E99-9E1E-FB0DDFE3124F}">
      <dgm:prSet/>
      <dgm:spPr/>
      <dgm:t>
        <a:bodyPr/>
        <a:lstStyle/>
        <a:p>
          <a:endParaRPr lang="en-GB" sz="4000"/>
        </a:p>
      </dgm:t>
    </dgm:pt>
    <dgm:pt modelId="{929DD609-8A96-4374-AA88-9F8156986633}">
      <dgm:prSet phldrT="[Text]" custT="1"/>
      <dgm:spPr/>
      <dgm:t>
        <a:bodyPr/>
        <a:lstStyle/>
        <a:p>
          <a:r>
            <a:rPr lang="de-DE" sz="2400" b="1" dirty="0" smtClean="0">
              <a:latin typeface="Calibri" panose="020F0502020204030204" pitchFamily="34" charset="0"/>
            </a:rPr>
            <a:t>4: EU </a:t>
          </a:r>
          <a:r>
            <a:rPr lang="de-DE" sz="1600" b="0" dirty="0" smtClean="0">
              <a:latin typeface="Calibri" panose="020F0502020204030204" pitchFamily="34" charset="0"/>
            </a:rPr>
            <a:t>(COM/EEA)</a:t>
          </a:r>
          <a:endParaRPr lang="en-GB" sz="2400" b="0" dirty="0">
            <a:latin typeface="Calibri" panose="020F0502020204030204" pitchFamily="34" charset="0"/>
          </a:endParaRPr>
        </a:p>
      </dgm:t>
    </dgm:pt>
    <dgm:pt modelId="{DD72DF39-D330-4A84-BB18-C7A31E7B6D86}" type="sibTrans" cxnId="{E650EF50-D523-4DC9-9DB3-F7A2DA354FC1}">
      <dgm:prSet/>
      <dgm:spPr/>
      <dgm:t>
        <a:bodyPr/>
        <a:lstStyle/>
        <a:p>
          <a:endParaRPr lang="en-GB" sz="4000"/>
        </a:p>
      </dgm:t>
    </dgm:pt>
    <dgm:pt modelId="{50E701D7-5383-42E0-B43C-1356F537F583}" type="parTrans" cxnId="{E650EF50-D523-4DC9-9DB3-F7A2DA354FC1}">
      <dgm:prSet/>
      <dgm:spPr/>
      <dgm:t>
        <a:bodyPr/>
        <a:lstStyle/>
        <a:p>
          <a:endParaRPr lang="en-GB" sz="4000"/>
        </a:p>
      </dgm:t>
    </dgm:pt>
    <dgm:pt modelId="{2F1B0F68-D7B3-41C8-9500-E0165A406F9C}" type="pres">
      <dgm:prSet presAssocID="{B1F057BF-D62A-45E6-8811-D25BE38CA7BC}" presName="Name0" presStyleCnt="0">
        <dgm:presLayoutVars>
          <dgm:dir/>
          <dgm:animOne val="branch"/>
          <dgm:animLvl val="lvl"/>
        </dgm:presLayoutVars>
      </dgm:prSet>
      <dgm:spPr/>
      <dgm:t>
        <a:bodyPr/>
        <a:lstStyle/>
        <a:p>
          <a:endParaRPr lang="en-GB"/>
        </a:p>
      </dgm:t>
    </dgm:pt>
    <dgm:pt modelId="{32D8CE3B-5ED2-47CC-8722-F2A981B3D1CD}" type="pres">
      <dgm:prSet presAssocID="{749229B7-127D-4C4C-ABA4-20CB0A04A9ED}" presName="chaos" presStyleCnt="0"/>
      <dgm:spPr/>
      <dgm:t>
        <a:bodyPr/>
        <a:lstStyle/>
        <a:p>
          <a:endParaRPr lang="en-GB"/>
        </a:p>
      </dgm:t>
    </dgm:pt>
    <dgm:pt modelId="{2AB08B9C-18F9-489D-AFF8-60345F3E99E4}" type="pres">
      <dgm:prSet presAssocID="{749229B7-127D-4C4C-ABA4-20CB0A04A9ED}" presName="parTx1" presStyleLbl="revTx" presStyleIdx="0" presStyleCnt="6"/>
      <dgm:spPr/>
      <dgm:t>
        <a:bodyPr/>
        <a:lstStyle/>
        <a:p>
          <a:endParaRPr lang="en-GB"/>
        </a:p>
      </dgm:t>
    </dgm:pt>
    <dgm:pt modelId="{64D1869F-C1B5-40D4-9B86-6D2550FC9C8D}" type="pres">
      <dgm:prSet presAssocID="{749229B7-127D-4C4C-ABA4-20CB0A04A9ED}" presName="desTx1" presStyleLbl="revTx" presStyleIdx="1" presStyleCnt="6">
        <dgm:presLayoutVars>
          <dgm:bulletEnabled val="1"/>
        </dgm:presLayoutVars>
      </dgm:prSet>
      <dgm:spPr/>
      <dgm:t>
        <a:bodyPr/>
        <a:lstStyle/>
        <a:p>
          <a:endParaRPr lang="en-GB"/>
        </a:p>
      </dgm:t>
    </dgm:pt>
    <dgm:pt modelId="{C2DC8A80-AC8B-4381-A18A-4B1DAB1BBAD4}" type="pres">
      <dgm:prSet presAssocID="{749229B7-127D-4C4C-ABA4-20CB0A04A9ED}" presName="c1" presStyleLbl="node1" presStyleIdx="0" presStyleCnt="19"/>
      <dgm:spPr/>
      <dgm:t>
        <a:bodyPr/>
        <a:lstStyle/>
        <a:p>
          <a:endParaRPr lang="en-GB"/>
        </a:p>
      </dgm:t>
    </dgm:pt>
    <dgm:pt modelId="{B903EC89-40CA-4AE8-AB10-0F5831E1A7A2}" type="pres">
      <dgm:prSet presAssocID="{749229B7-127D-4C4C-ABA4-20CB0A04A9ED}" presName="c2" presStyleLbl="node1" presStyleIdx="1" presStyleCnt="19"/>
      <dgm:spPr/>
      <dgm:t>
        <a:bodyPr/>
        <a:lstStyle/>
        <a:p>
          <a:endParaRPr lang="en-GB"/>
        </a:p>
      </dgm:t>
    </dgm:pt>
    <dgm:pt modelId="{1C21403D-9DD5-404B-B9F5-47CDADC7DD80}" type="pres">
      <dgm:prSet presAssocID="{749229B7-127D-4C4C-ABA4-20CB0A04A9ED}" presName="c3" presStyleLbl="node1" presStyleIdx="2" presStyleCnt="19"/>
      <dgm:spPr/>
      <dgm:t>
        <a:bodyPr/>
        <a:lstStyle/>
        <a:p>
          <a:endParaRPr lang="en-GB"/>
        </a:p>
      </dgm:t>
    </dgm:pt>
    <dgm:pt modelId="{9772F852-A02C-4B7E-97E3-ED06700792A5}" type="pres">
      <dgm:prSet presAssocID="{749229B7-127D-4C4C-ABA4-20CB0A04A9ED}" presName="c4" presStyleLbl="node1" presStyleIdx="3" presStyleCnt="19"/>
      <dgm:spPr/>
      <dgm:t>
        <a:bodyPr/>
        <a:lstStyle/>
        <a:p>
          <a:endParaRPr lang="en-GB"/>
        </a:p>
      </dgm:t>
    </dgm:pt>
    <dgm:pt modelId="{B84FC26C-5C10-4327-8B06-3E0EEE395EB6}" type="pres">
      <dgm:prSet presAssocID="{749229B7-127D-4C4C-ABA4-20CB0A04A9ED}" presName="c5" presStyleLbl="node1" presStyleIdx="4" presStyleCnt="19"/>
      <dgm:spPr/>
      <dgm:t>
        <a:bodyPr/>
        <a:lstStyle/>
        <a:p>
          <a:endParaRPr lang="en-GB"/>
        </a:p>
      </dgm:t>
    </dgm:pt>
    <dgm:pt modelId="{9C428F37-9510-4DA9-BD4A-177B7784653E}" type="pres">
      <dgm:prSet presAssocID="{749229B7-127D-4C4C-ABA4-20CB0A04A9ED}" presName="c6" presStyleLbl="node1" presStyleIdx="5" presStyleCnt="19"/>
      <dgm:spPr/>
      <dgm:t>
        <a:bodyPr/>
        <a:lstStyle/>
        <a:p>
          <a:endParaRPr lang="en-GB"/>
        </a:p>
      </dgm:t>
    </dgm:pt>
    <dgm:pt modelId="{3294620C-FC6D-403B-9E6A-D5BE8B0C5C7A}" type="pres">
      <dgm:prSet presAssocID="{749229B7-127D-4C4C-ABA4-20CB0A04A9ED}" presName="c7" presStyleLbl="node1" presStyleIdx="6" presStyleCnt="19"/>
      <dgm:spPr/>
      <dgm:t>
        <a:bodyPr/>
        <a:lstStyle/>
        <a:p>
          <a:endParaRPr lang="en-GB"/>
        </a:p>
      </dgm:t>
    </dgm:pt>
    <dgm:pt modelId="{16A3F811-C14C-4615-99C0-8031F38B95E8}" type="pres">
      <dgm:prSet presAssocID="{749229B7-127D-4C4C-ABA4-20CB0A04A9ED}" presName="c8" presStyleLbl="node1" presStyleIdx="7" presStyleCnt="19"/>
      <dgm:spPr/>
      <dgm:t>
        <a:bodyPr/>
        <a:lstStyle/>
        <a:p>
          <a:endParaRPr lang="en-GB"/>
        </a:p>
      </dgm:t>
    </dgm:pt>
    <dgm:pt modelId="{3015F8CA-8F92-4464-AE45-98FB33E67D19}" type="pres">
      <dgm:prSet presAssocID="{749229B7-127D-4C4C-ABA4-20CB0A04A9ED}" presName="c9" presStyleLbl="node1" presStyleIdx="8" presStyleCnt="19"/>
      <dgm:spPr/>
      <dgm:t>
        <a:bodyPr/>
        <a:lstStyle/>
        <a:p>
          <a:endParaRPr lang="en-GB"/>
        </a:p>
      </dgm:t>
    </dgm:pt>
    <dgm:pt modelId="{9FE3B625-6F62-4023-91B1-D363450A00E8}" type="pres">
      <dgm:prSet presAssocID="{749229B7-127D-4C4C-ABA4-20CB0A04A9ED}" presName="c10" presStyleLbl="node1" presStyleIdx="9" presStyleCnt="19"/>
      <dgm:spPr/>
      <dgm:t>
        <a:bodyPr/>
        <a:lstStyle/>
        <a:p>
          <a:endParaRPr lang="en-GB"/>
        </a:p>
      </dgm:t>
    </dgm:pt>
    <dgm:pt modelId="{36018FBA-75FC-4B0D-94BA-4AE251A1097D}" type="pres">
      <dgm:prSet presAssocID="{749229B7-127D-4C4C-ABA4-20CB0A04A9ED}" presName="c11" presStyleLbl="node1" presStyleIdx="10" presStyleCnt="19"/>
      <dgm:spPr/>
      <dgm:t>
        <a:bodyPr/>
        <a:lstStyle/>
        <a:p>
          <a:endParaRPr lang="en-GB"/>
        </a:p>
      </dgm:t>
    </dgm:pt>
    <dgm:pt modelId="{8FEA1338-0FB9-4EF8-9E51-6D99920671BB}" type="pres">
      <dgm:prSet presAssocID="{749229B7-127D-4C4C-ABA4-20CB0A04A9ED}" presName="c12" presStyleLbl="node1" presStyleIdx="11" presStyleCnt="19"/>
      <dgm:spPr/>
      <dgm:t>
        <a:bodyPr/>
        <a:lstStyle/>
        <a:p>
          <a:endParaRPr lang="en-GB"/>
        </a:p>
      </dgm:t>
    </dgm:pt>
    <dgm:pt modelId="{900F0A00-0881-49F3-BAFE-0D12495E90B5}" type="pres">
      <dgm:prSet presAssocID="{749229B7-127D-4C4C-ABA4-20CB0A04A9ED}" presName="c13" presStyleLbl="node1" presStyleIdx="12" presStyleCnt="19"/>
      <dgm:spPr/>
      <dgm:t>
        <a:bodyPr/>
        <a:lstStyle/>
        <a:p>
          <a:endParaRPr lang="en-GB"/>
        </a:p>
      </dgm:t>
    </dgm:pt>
    <dgm:pt modelId="{BEB75EBF-083E-4482-97CF-226F97322FCA}" type="pres">
      <dgm:prSet presAssocID="{749229B7-127D-4C4C-ABA4-20CB0A04A9ED}" presName="c14" presStyleLbl="node1" presStyleIdx="13" presStyleCnt="19"/>
      <dgm:spPr/>
      <dgm:t>
        <a:bodyPr/>
        <a:lstStyle/>
        <a:p>
          <a:endParaRPr lang="en-GB"/>
        </a:p>
      </dgm:t>
    </dgm:pt>
    <dgm:pt modelId="{562A09C5-EB22-4867-A053-8C2BF490C0CC}" type="pres">
      <dgm:prSet presAssocID="{749229B7-127D-4C4C-ABA4-20CB0A04A9ED}" presName="c15" presStyleLbl="node1" presStyleIdx="14" presStyleCnt="19"/>
      <dgm:spPr/>
      <dgm:t>
        <a:bodyPr/>
        <a:lstStyle/>
        <a:p>
          <a:endParaRPr lang="en-GB"/>
        </a:p>
      </dgm:t>
    </dgm:pt>
    <dgm:pt modelId="{C043F932-1DDA-4F12-A2FD-D0234AE508FF}" type="pres">
      <dgm:prSet presAssocID="{749229B7-127D-4C4C-ABA4-20CB0A04A9ED}" presName="c16" presStyleLbl="node1" presStyleIdx="15" presStyleCnt="19"/>
      <dgm:spPr/>
      <dgm:t>
        <a:bodyPr/>
        <a:lstStyle/>
        <a:p>
          <a:endParaRPr lang="en-GB"/>
        </a:p>
      </dgm:t>
    </dgm:pt>
    <dgm:pt modelId="{27DAC168-3CC1-4207-8604-EF97909036C5}" type="pres">
      <dgm:prSet presAssocID="{749229B7-127D-4C4C-ABA4-20CB0A04A9ED}" presName="c17" presStyleLbl="node1" presStyleIdx="16" presStyleCnt="19"/>
      <dgm:spPr/>
      <dgm:t>
        <a:bodyPr/>
        <a:lstStyle/>
        <a:p>
          <a:endParaRPr lang="en-GB"/>
        </a:p>
      </dgm:t>
    </dgm:pt>
    <dgm:pt modelId="{FA05741B-4EB8-49BE-9BED-2A23973167BC}" type="pres">
      <dgm:prSet presAssocID="{749229B7-127D-4C4C-ABA4-20CB0A04A9ED}" presName="c18" presStyleLbl="node1" presStyleIdx="17" presStyleCnt="19"/>
      <dgm:spPr/>
      <dgm:t>
        <a:bodyPr/>
        <a:lstStyle/>
        <a:p>
          <a:endParaRPr lang="en-GB"/>
        </a:p>
      </dgm:t>
    </dgm:pt>
    <dgm:pt modelId="{50EDE158-B19C-43EE-B947-1A5497D1A1B1}" type="pres">
      <dgm:prSet presAssocID="{62766006-6C6F-467E-8E60-A2BECF4DA58F}" presName="chevronComposite1" presStyleCnt="0"/>
      <dgm:spPr/>
      <dgm:t>
        <a:bodyPr/>
        <a:lstStyle/>
        <a:p>
          <a:endParaRPr lang="en-GB"/>
        </a:p>
      </dgm:t>
    </dgm:pt>
    <dgm:pt modelId="{5FF3457F-5160-4924-A370-D69F1AF7A72C}" type="pres">
      <dgm:prSet presAssocID="{62766006-6C6F-467E-8E60-A2BECF4DA58F}" presName="chevron1" presStyleLbl="sibTrans2D1" presStyleIdx="0" presStyleCnt="3"/>
      <dgm:spPr/>
      <dgm:t>
        <a:bodyPr/>
        <a:lstStyle/>
        <a:p>
          <a:endParaRPr lang="en-GB"/>
        </a:p>
      </dgm:t>
    </dgm:pt>
    <dgm:pt modelId="{D8E22D9C-EA4A-457A-8544-294E39B07E4A}" type="pres">
      <dgm:prSet presAssocID="{62766006-6C6F-467E-8E60-A2BECF4DA58F}" presName="spChevron1" presStyleCnt="0"/>
      <dgm:spPr/>
      <dgm:t>
        <a:bodyPr/>
        <a:lstStyle/>
        <a:p>
          <a:endParaRPr lang="en-GB"/>
        </a:p>
      </dgm:t>
    </dgm:pt>
    <dgm:pt modelId="{5BBCD510-03E8-4D5C-9A5C-5BBBE17BD35A}" type="pres">
      <dgm:prSet presAssocID="{BE4ABC81-07DA-4B71-A720-26DD222C0EE4}" presName="middle" presStyleCnt="0"/>
      <dgm:spPr/>
      <dgm:t>
        <a:bodyPr/>
        <a:lstStyle/>
        <a:p>
          <a:endParaRPr lang="en-GB"/>
        </a:p>
      </dgm:t>
    </dgm:pt>
    <dgm:pt modelId="{9CEC9E64-02AC-4DEC-AA78-EE056936C17A}" type="pres">
      <dgm:prSet presAssocID="{BE4ABC81-07DA-4B71-A720-26DD222C0EE4}" presName="parTxMid" presStyleLbl="revTx" presStyleIdx="2" presStyleCnt="6"/>
      <dgm:spPr/>
      <dgm:t>
        <a:bodyPr/>
        <a:lstStyle/>
        <a:p>
          <a:endParaRPr lang="en-GB"/>
        </a:p>
      </dgm:t>
    </dgm:pt>
    <dgm:pt modelId="{CC7C0181-0B76-4AC2-9C92-120D8586BDB7}" type="pres">
      <dgm:prSet presAssocID="{BE4ABC81-07DA-4B71-A720-26DD222C0EE4}" presName="desTxMid" presStyleLbl="revTx" presStyleIdx="3" presStyleCnt="6">
        <dgm:presLayoutVars>
          <dgm:bulletEnabled val="1"/>
        </dgm:presLayoutVars>
      </dgm:prSet>
      <dgm:spPr/>
      <dgm:t>
        <a:bodyPr/>
        <a:lstStyle/>
        <a:p>
          <a:endParaRPr lang="en-GB"/>
        </a:p>
      </dgm:t>
    </dgm:pt>
    <dgm:pt modelId="{CDEE8BCD-6C0B-4BF1-AA04-833D2A1260DF}" type="pres">
      <dgm:prSet presAssocID="{BE4ABC81-07DA-4B71-A720-26DD222C0EE4}" presName="spMid" presStyleCnt="0"/>
      <dgm:spPr/>
      <dgm:t>
        <a:bodyPr/>
        <a:lstStyle/>
        <a:p>
          <a:endParaRPr lang="en-GB"/>
        </a:p>
      </dgm:t>
    </dgm:pt>
    <dgm:pt modelId="{95475DA3-6C0F-43F9-97E2-205F1B59CECD}" type="pres">
      <dgm:prSet presAssocID="{F9A78D4E-7A26-4636-BDED-2C0CA4D9257B}" presName="chevronComposite1" presStyleCnt="0"/>
      <dgm:spPr/>
      <dgm:t>
        <a:bodyPr/>
        <a:lstStyle/>
        <a:p>
          <a:endParaRPr lang="en-GB"/>
        </a:p>
      </dgm:t>
    </dgm:pt>
    <dgm:pt modelId="{AB4EA8C7-4AF9-48B7-AA55-12C12745B37E}" type="pres">
      <dgm:prSet presAssocID="{F9A78D4E-7A26-4636-BDED-2C0CA4D9257B}" presName="chevron1" presStyleLbl="sibTrans2D1" presStyleIdx="1" presStyleCnt="3"/>
      <dgm:spPr/>
      <dgm:t>
        <a:bodyPr/>
        <a:lstStyle/>
        <a:p>
          <a:endParaRPr lang="en-GB"/>
        </a:p>
      </dgm:t>
    </dgm:pt>
    <dgm:pt modelId="{FBDB0318-C155-4BCA-868F-FDED64F409F2}" type="pres">
      <dgm:prSet presAssocID="{F9A78D4E-7A26-4636-BDED-2C0CA4D9257B}" presName="spChevron1" presStyleCnt="0"/>
      <dgm:spPr/>
      <dgm:t>
        <a:bodyPr/>
        <a:lstStyle/>
        <a:p>
          <a:endParaRPr lang="en-GB"/>
        </a:p>
      </dgm:t>
    </dgm:pt>
    <dgm:pt modelId="{0C5F4136-5A26-4D9E-BC57-02F5842A5857}" type="pres">
      <dgm:prSet presAssocID="{37F244B0-AFF8-4148-BDE5-B96EF431026A}" presName="middle" presStyleCnt="0"/>
      <dgm:spPr/>
      <dgm:t>
        <a:bodyPr/>
        <a:lstStyle/>
        <a:p>
          <a:endParaRPr lang="en-GB"/>
        </a:p>
      </dgm:t>
    </dgm:pt>
    <dgm:pt modelId="{7365F2FD-2AAE-4EFF-A610-8F2BFD9A45D7}" type="pres">
      <dgm:prSet presAssocID="{37F244B0-AFF8-4148-BDE5-B96EF431026A}" presName="parTxMid" presStyleLbl="revTx" presStyleIdx="4" presStyleCnt="6"/>
      <dgm:spPr/>
      <dgm:t>
        <a:bodyPr/>
        <a:lstStyle/>
        <a:p>
          <a:endParaRPr lang="en-GB"/>
        </a:p>
      </dgm:t>
    </dgm:pt>
    <dgm:pt modelId="{2FCF4EC0-0BCC-4676-94A6-E47ABC0AC2D1}" type="pres">
      <dgm:prSet presAssocID="{37F244B0-AFF8-4148-BDE5-B96EF431026A}" presName="desTxMid" presStyleLbl="revTx" presStyleIdx="5" presStyleCnt="6">
        <dgm:presLayoutVars>
          <dgm:bulletEnabled val="1"/>
        </dgm:presLayoutVars>
      </dgm:prSet>
      <dgm:spPr/>
      <dgm:t>
        <a:bodyPr/>
        <a:lstStyle/>
        <a:p>
          <a:endParaRPr lang="en-GB"/>
        </a:p>
      </dgm:t>
    </dgm:pt>
    <dgm:pt modelId="{EBA0DA0F-DDDF-4E0B-B8F6-7259D3C18110}" type="pres">
      <dgm:prSet presAssocID="{37F244B0-AFF8-4148-BDE5-B96EF431026A}" presName="spMid" presStyleCnt="0"/>
      <dgm:spPr/>
      <dgm:t>
        <a:bodyPr/>
        <a:lstStyle/>
        <a:p>
          <a:endParaRPr lang="en-GB"/>
        </a:p>
      </dgm:t>
    </dgm:pt>
    <dgm:pt modelId="{2D2E3DF2-D633-46CB-B0CF-51F01EC81159}" type="pres">
      <dgm:prSet presAssocID="{E8D589A7-8115-43E2-BCE7-B82D0A1897A5}" presName="chevronComposite1" presStyleCnt="0"/>
      <dgm:spPr/>
      <dgm:t>
        <a:bodyPr/>
        <a:lstStyle/>
        <a:p>
          <a:endParaRPr lang="en-GB"/>
        </a:p>
      </dgm:t>
    </dgm:pt>
    <dgm:pt modelId="{9DA4C08D-1F0E-472A-A3B5-2E70CB72DA4B}" type="pres">
      <dgm:prSet presAssocID="{E8D589A7-8115-43E2-BCE7-B82D0A1897A5}" presName="chevron1" presStyleLbl="sibTrans2D1" presStyleIdx="2" presStyleCnt="3"/>
      <dgm:spPr/>
      <dgm:t>
        <a:bodyPr/>
        <a:lstStyle/>
        <a:p>
          <a:endParaRPr lang="en-GB"/>
        </a:p>
      </dgm:t>
    </dgm:pt>
    <dgm:pt modelId="{4578771B-50FE-41A0-AD85-4F2886DBC53B}" type="pres">
      <dgm:prSet presAssocID="{E8D589A7-8115-43E2-BCE7-B82D0A1897A5}" presName="spChevron1" presStyleCnt="0"/>
      <dgm:spPr/>
      <dgm:t>
        <a:bodyPr/>
        <a:lstStyle/>
        <a:p>
          <a:endParaRPr lang="en-GB"/>
        </a:p>
      </dgm:t>
    </dgm:pt>
    <dgm:pt modelId="{1F93D6CC-06A1-4EF0-8142-D9F91AC07E8C}" type="pres">
      <dgm:prSet presAssocID="{929DD609-8A96-4374-AA88-9F8156986633}" presName="last" presStyleCnt="0"/>
      <dgm:spPr/>
      <dgm:t>
        <a:bodyPr/>
        <a:lstStyle/>
        <a:p>
          <a:endParaRPr lang="en-GB"/>
        </a:p>
      </dgm:t>
    </dgm:pt>
    <dgm:pt modelId="{1C0EB529-427F-418A-93A5-2C8231CE66D0}" type="pres">
      <dgm:prSet presAssocID="{929DD609-8A96-4374-AA88-9F8156986633}" presName="circleTx" presStyleLbl="node1" presStyleIdx="18" presStyleCnt="19"/>
      <dgm:spPr/>
      <dgm:t>
        <a:bodyPr/>
        <a:lstStyle/>
        <a:p>
          <a:endParaRPr lang="en-GB"/>
        </a:p>
      </dgm:t>
    </dgm:pt>
    <dgm:pt modelId="{369E8EE0-A689-4E8F-A4D0-5FEC2079A6BB}" type="pres">
      <dgm:prSet presAssocID="{929DD609-8A96-4374-AA88-9F8156986633}" presName="spN" presStyleCnt="0"/>
      <dgm:spPr/>
      <dgm:t>
        <a:bodyPr/>
        <a:lstStyle/>
        <a:p>
          <a:endParaRPr lang="en-GB"/>
        </a:p>
      </dgm:t>
    </dgm:pt>
  </dgm:ptLst>
  <dgm:cxnLst>
    <dgm:cxn modelId="{5A361762-6EB9-44D4-A998-60FE234D8CAA}" srcId="{B1F057BF-D62A-45E6-8811-D25BE38CA7BC}" destId="{749229B7-127D-4C4C-ABA4-20CB0A04A9ED}" srcOrd="0" destOrd="0" parTransId="{238E4B44-BD6B-4F25-871D-C942C26D961B}" sibTransId="{62766006-6C6F-467E-8E60-A2BECF4DA58F}"/>
    <dgm:cxn modelId="{5B34A7AE-03F0-4DDD-A410-70EF52EA90EB}" srcId="{BE4ABC81-07DA-4B71-A720-26DD222C0EE4}" destId="{06BCD2D6-8B58-4976-8400-8106D64FD6CA}" srcOrd="0" destOrd="0" parTransId="{DCD6FAD7-210A-469C-B27C-714E8C6C94FD}" sibTransId="{8EB1A5AE-E93B-4A38-A8DE-8F91B85671C5}"/>
    <dgm:cxn modelId="{E650EF50-D523-4DC9-9DB3-F7A2DA354FC1}" srcId="{B1F057BF-D62A-45E6-8811-D25BE38CA7BC}" destId="{929DD609-8A96-4374-AA88-9F8156986633}" srcOrd="3" destOrd="0" parTransId="{50E701D7-5383-42E0-B43C-1356F537F583}" sibTransId="{DD72DF39-D330-4A84-BB18-C7A31E7B6D86}"/>
    <dgm:cxn modelId="{13985226-DF0C-4F95-9459-AF71FB40E049}" type="presOf" srcId="{929DD609-8A96-4374-AA88-9F8156986633}" destId="{1C0EB529-427F-418A-93A5-2C8231CE66D0}" srcOrd="0" destOrd="0" presId="urn:microsoft.com/office/officeart/2009/3/layout/RandomtoResultProcess"/>
    <dgm:cxn modelId="{4A13E0E9-02DA-41BC-A064-BC883CD5F8A6}" srcId="{B1F057BF-D62A-45E6-8811-D25BE38CA7BC}" destId="{37F244B0-AFF8-4148-BDE5-B96EF431026A}" srcOrd="2" destOrd="0" parTransId="{1EB6FBFF-DCF8-49B3-A508-FBE7EF7380DF}" sibTransId="{E8D589A7-8115-43E2-BCE7-B82D0A1897A5}"/>
    <dgm:cxn modelId="{A0297922-B231-44E2-BAF9-F228951856F5}" srcId="{749229B7-127D-4C4C-ABA4-20CB0A04A9ED}" destId="{AF53A9A2-FC4F-494A-8150-5AD6F2896BA5}" srcOrd="0" destOrd="0" parTransId="{5BBA9101-9B32-4C2F-89BB-C75014D10C0F}" sibTransId="{2C0CEE00-4257-45C8-8657-CE4741E1560C}"/>
    <dgm:cxn modelId="{DFFD1CAA-9D53-4480-BCB1-76170B9EF6CE}" type="presOf" srcId="{37F244B0-AFF8-4148-BDE5-B96EF431026A}" destId="{7365F2FD-2AAE-4EFF-A610-8F2BFD9A45D7}" srcOrd="0" destOrd="0" presId="urn:microsoft.com/office/officeart/2009/3/layout/RandomtoResultProcess"/>
    <dgm:cxn modelId="{742A70CC-2103-41AC-9EC0-3D07C5ABCA16}" type="presOf" srcId="{AF53A9A2-FC4F-494A-8150-5AD6F2896BA5}" destId="{64D1869F-C1B5-40D4-9B86-6D2550FC9C8D}" srcOrd="0" destOrd="0" presId="urn:microsoft.com/office/officeart/2009/3/layout/RandomtoResultProcess"/>
    <dgm:cxn modelId="{74336753-7E34-4636-98D7-7F11ABB139E8}" type="presOf" srcId="{06BCD2D6-8B58-4976-8400-8106D64FD6CA}" destId="{CC7C0181-0B76-4AC2-9C92-120D8586BDB7}" srcOrd="0" destOrd="0" presId="urn:microsoft.com/office/officeart/2009/3/layout/RandomtoResultProcess"/>
    <dgm:cxn modelId="{21B75C06-8EEA-4CDB-9BF5-1802FBA92074}" type="presOf" srcId="{B1F057BF-D62A-45E6-8811-D25BE38CA7BC}" destId="{2F1B0F68-D7B3-41C8-9500-E0165A406F9C}" srcOrd="0" destOrd="0" presId="urn:microsoft.com/office/officeart/2009/3/layout/RandomtoResultProcess"/>
    <dgm:cxn modelId="{3C26A73C-6CB6-4155-9137-C3FF4C81A727}" srcId="{B1F057BF-D62A-45E6-8811-D25BE38CA7BC}" destId="{BE4ABC81-07DA-4B71-A720-26DD222C0EE4}" srcOrd="1" destOrd="0" parTransId="{DCBD683F-8AD4-4C58-B6D7-F2EB3216636C}" sibTransId="{F9A78D4E-7A26-4636-BDED-2C0CA4D9257B}"/>
    <dgm:cxn modelId="{9FF7F473-62CB-4826-890F-BEE32AB5A047}" type="presOf" srcId="{E4D40997-118D-4B54-AD56-253D99D8232C}" destId="{2FCF4EC0-0BCC-4676-94A6-E47ABC0AC2D1}" srcOrd="0" destOrd="0" presId="urn:microsoft.com/office/officeart/2009/3/layout/RandomtoResultProcess"/>
    <dgm:cxn modelId="{2E817922-3AC3-4A14-985C-5600D843F013}" type="presOf" srcId="{BE4ABC81-07DA-4B71-A720-26DD222C0EE4}" destId="{9CEC9E64-02AC-4DEC-AA78-EE056936C17A}" srcOrd="0" destOrd="0" presId="urn:microsoft.com/office/officeart/2009/3/layout/RandomtoResultProcess"/>
    <dgm:cxn modelId="{32699322-A43E-41AE-B8BA-C098F17DEED6}" type="presOf" srcId="{749229B7-127D-4C4C-ABA4-20CB0A04A9ED}" destId="{2AB08B9C-18F9-489D-AFF8-60345F3E99E4}" srcOrd="0" destOrd="0" presId="urn:microsoft.com/office/officeart/2009/3/layout/RandomtoResultProcess"/>
    <dgm:cxn modelId="{1AEDBCC2-E80A-4E99-9E1E-FB0DDFE3124F}" srcId="{37F244B0-AFF8-4148-BDE5-B96EF431026A}" destId="{E4D40997-118D-4B54-AD56-253D99D8232C}" srcOrd="0" destOrd="0" parTransId="{D56044A6-7F69-42A6-A312-38B69D18F497}" sibTransId="{9CCBCF99-54FA-43B1-AB37-3451B5F3937A}"/>
    <dgm:cxn modelId="{712B3AA4-4488-4278-B88D-C589AB754882}" type="presParOf" srcId="{2F1B0F68-D7B3-41C8-9500-E0165A406F9C}" destId="{32D8CE3B-5ED2-47CC-8722-F2A981B3D1CD}" srcOrd="0" destOrd="0" presId="urn:microsoft.com/office/officeart/2009/3/layout/RandomtoResultProcess"/>
    <dgm:cxn modelId="{761AA90E-6AE1-494B-B8CC-5370E8CC2617}" type="presParOf" srcId="{32D8CE3B-5ED2-47CC-8722-F2A981B3D1CD}" destId="{2AB08B9C-18F9-489D-AFF8-60345F3E99E4}" srcOrd="0" destOrd="0" presId="urn:microsoft.com/office/officeart/2009/3/layout/RandomtoResultProcess"/>
    <dgm:cxn modelId="{C9977F57-37CD-4379-8B83-38D2FDF03732}" type="presParOf" srcId="{32D8CE3B-5ED2-47CC-8722-F2A981B3D1CD}" destId="{64D1869F-C1B5-40D4-9B86-6D2550FC9C8D}" srcOrd="1" destOrd="0" presId="urn:microsoft.com/office/officeart/2009/3/layout/RandomtoResultProcess"/>
    <dgm:cxn modelId="{47E2D94D-8482-464B-8920-50B86C032E1A}" type="presParOf" srcId="{32D8CE3B-5ED2-47CC-8722-F2A981B3D1CD}" destId="{C2DC8A80-AC8B-4381-A18A-4B1DAB1BBAD4}" srcOrd="2" destOrd="0" presId="urn:microsoft.com/office/officeart/2009/3/layout/RandomtoResultProcess"/>
    <dgm:cxn modelId="{8B9BCAA9-180F-4D1E-A85E-A359F6CA1E9E}" type="presParOf" srcId="{32D8CE3B-5ED2-47CC-8722-F2A981B3D1CD}" destId="{B903EC89-40CA-4AE8-AB10-0F5831E1A7A2}" srcOrd="3" destOrd="0" presId="urn:microsoft.com/office/officeart/2009/3/layout/RandomtoResultProcess"/>
    <dgm:cxn modelId="{20E9B392-556E-4185-B08D-D3AC66A0BB5D}" type="presParOf" srcId="{32D8CE3B-5ED2-47CC-8722-F2A981B3D1CD}" destId="{1C21403D-9DD5-404B-B9F5-47CDADC7DD80}" srcOrd="4" destOrd="0" presId="urn:microsoft.com/office/officeart/2009/3/layout/RandomtoResultProcess"/>
    <dgm:cxn modelId="{15F510D7-D949-4BB5-A49F-4757244FE67A}" type="presParOf" srcId="{32D8CE3B-5ED2-47CC-8722-F2A981B3D1CD}" destId="{9772F852-A02C-4B7E-97E3-ED06700792A5}" srcOrd="5" destOrd="0" presId="urn:microsoft.com/office/officeart/2009/3/layout/RandomtoResultProcess"/>
    <dgm:cxn modelId="{7C5FEA3B-332F-4119-9D0A-E3D22B87B130}" type="presParOf" srcId="{32D8CE3B-5ED2-47CC-8722-F2A981B3D1CD}" destId="{B84FC26C-5C10-4327-8B06-3E0EEE395EB6}" srcOrd="6" destOrd="0" presId="urn:microsoft.com/office/officeart/2009/3/layout/RandomtoResultProcess"/>
    <dgm:cxn modelId="{B5844814-C567-4E08-9ADC-AF86CCAAC442}" type="presParOf" srcId="{32D8CE3B-5ED2-47CC-8722-F2A981B3D1CD}" destId="{9C428F37-9510-4DA9-BD4A-177B7784653E}" srcOrd="7" destOrd="0" presId="urn:microsoft.com/office/officeart/2009/3/layout/RandomtoResultProcess"/>
    <dgm:cxn modelId="{FF6601A9-8252-479B-9EC0-33E5695CA4E6}" type="presParOf" srcId="{32D8CE3B-5ED2-47CC-8722-F2A981B3D1CD}" destId="{3294620C-FC6D-403B-9E6A-D5BE8B0C5C7A}" srcOrd="8" destOrd="0" presId="urn:microsoft.com/office/officeart/2009/3/layout/RandomtoResultProcess"/>
    <dgm:cxn modelId="{F46B6A3A-F272-44FF-8717-9C63526DC18C}" type="presParOf" srcId="{32D8CE3B-5ED2-47CC-8722-F2A981B3D1CD}" destId="{16A3F811-C14C-4615-99C0-8031F38B95E8}" srcOrd="9" destOrd="0" presId="urn:microsoft.com/office/officeart/2009/3/layout/RandomtoResultProcess"/>
    <dgm:cxn modelId="{95F92930-BD9D-4187-984D-919636B06EAB}" type="presParOf" srcId="{32D8CE3B-5ED2-47CC-8722-F2A981B3D1CD}" destId="{3015F8CA-8F92-4464-AE45-98FB33E67D19}" srcOrd="10" destOrd="0" presId="urn:microsoft.com/office/officeart/2009/3/layout/RandomtoResultProcess"/>
    <dgm:cxn modelId="{5ABD6062-333F-48D3-80ED-77A17C25DE2B}" type="presParOf" srcId="{32D8CE3B-5ED2-47CC-8722-F2A981B3D1CD}" destId="{9FE3B625-6F62-4023-91B1-D363450A00E8}" srcOrd="11" destOrd="0" presId="urn:microsoft.com/office/officeart/2009/3/layout/RandomtoResultProcess"/>
    <dgm:cxn modelId="{8CEF5709-65E3-40EB-8477-F003F48624E7}" type="presParOf" srcId="{32D8CE3B-5ED2-47CC-8722-F2A981B3D1CD}" destId="{36018FBA-75FC-4B0D-94BA-4AE251A1097D}" srcOrd="12" destOrd="0" presId="urn:microsoft.com/office/officeart/2009/3/layout/RandomtoResultProcess"/>
    <dgm:cxn modelId="{598B2990-1ABC-49B6-8D20-DE15114C4E63}" type="presParOf" srcId="{32D8CE3B-5ED2-47CC-8722-F2A981B3D1CD}" destId="{8FEA1338-0FB9-4EF8-9E51-6D99920671BB}" srcOrd="13" destOrd="0" presId="urn:microsoft.com/office/officeart/2009/3/layout/RandomtoResultProcess"/>
    <dgm:cxn modelId="{C1168D88-1EF3-48DF-9FBD-C490F7B3F24C}" type="presParOf" srcId="{32D8CE3B-5ED2-47CC-8722-F2A981B3D1CD}" destId="{900F0A00-0881-49F3-BAFE-0D12495E90B5}" srcOrd="14" destOrd="0" presId="urn:microsoft.com/office/officeart/2009/3/layout/RandomtoResultProcess"/>
    <dgm:cxn modelId="{4EC76A47-FC43-4F9E-BA2A-E1B942DC210D}" type="presParOf" srcId="{32D8CE3B-5ED2-47CC-8722-F2A981B3D1CD}" destId="{BEB75EBF-083E-4482-97CF-226F97322FCA}" srcOrd="15" destOrd="0" presId="urn:microsoft.com/office/officeart/2009/3/layout/RandomtoResultProcess"/>
    <dgm:cxn modelId="{97DE3028-3A3F-4628-9A21-D8A769390E66}" type="presParOf" srcId="{32D8CE3B-5ED2-47CC-8722-F2A981B3D1CD}" destId="{562A09C5-EB22-4867-A053-8C2BF490C0CC}" srcOrd="16" destOrd="0" presId="urn:microsoft.com/office/officeart/2009/3/layout/RandomtoResultProcess"/>
    <dgm:cxn modelId="{5A044257-4386-42E1-B198-6A2CF9B36D7E}" type="presParOf" srcId="{32D8CE3B-5ED2-47CC-8722-F2A981B3D1CD}" destId="{C043F932-1DDA-4F12-A2FD-D0234AE508FF}" srcOrd="17" destOrd="0" presId="urn:microsoft.com/office/officeart/2009/3/layout/RandomtoResultProcess"/>
    <dgm:cxn modelId="{AA7F8955-F734-4ECF-B2A3-4C4BB7E8A476}" type="presParOf" srcId="{32D8CE3B-5ED2-47CC-8722-F2A981B3D1CD}" destId="{27DAC168-3CC1-4207-8604-EF97909036C5}" srcOrd="18" destOrd="0" presId="urn:microsoft.com/office/officeart/2009/3/layout/RandomtoResultProcess"/>
    <dgm:cxn modelId="{812BBAFD-EBC6-4789-813A-E42D34E04449}" type="presParOf" srcId="{32D8CE3B-5ED2-47CC-8722-F2A981B3D1CD}" destId="{FA05741B-4EB8-49BE-9BED-2A23973167BC}" srcOrd="19" destOrd="0" presId="urn:microsoft.com/office/officeart/2009/3/layout/RandomtoResultProcess"/>
    <dgm:cxn modelId="{FF6935D7-2E85-4AFA-BA70-D039FF2CB5E5}" type="presParOf" srcId="{2F1B0F68-D7B3-41C8-9500-E0165A406F9C}" destId="{50EDE158-B19C-43EE-B947-1A5497D1A1B1}" srcOrd="1" destOrd="0" presId="urn:microsoft.com/office/officeart/2009/3/layout/RandomtoResultProcess"/>
    <dgm:cxn modelId="{1B049B23-5741-41E8-97D8-343A7D9862D0}" type="presParOf" srcId="{50EDE158-B19C-43EE-B947-1A5497D1A1B1}" destId="{5FF3457F-5160-4924-A370-D69F1AF7A72C}" srcOrd="0" destOrd="0" presId="urn:microsoft.com/office/officeart/2009/3/layout/RandomtoResultProcess"/>
    <dgm:cxn modelId="{30AE73F1-AC9A-4BFA-8DFF-FDE16C1BEE15}" type="presParOf" srcId="{50EDE158-B19C-43EE-B947-1A5497D1A1B1}" destId="{D8E22D9C-EA4A-457A-8544-294E39B07E4A}" srcOrd="1" destOrd="0" presId="urn:microsoft.com/office/officeart/2009/3/layout/RandomtoResultProcess"/>
    <dgm:cxn modelId="{0A78D499-7727-43BD-9D2A-85782304B026}" type="presParOf" srcId="{2F1B0F68-D7B3-41C8-9500-E0165A406F9C}" destId="{5BBCD510-03E8-4D5C-9A5C-5BBBE17BD35A}" srcOrd="2" destOrd="0" presId="urn:microsoft.com/office/officeart/2009/3/layout/RandomtoResultProcess"/>
    <dgm:cxn modelId="{2647FE93-7338-488A-BF1F-A93C962E56A7}" type="presParOf" srcId="{5BBCD510-03E8-4D5C-9A5C-5BBBE17BD35A}" destId="{9CEC9E64-02AC-4DEC-AA78-EE056936C17A}" srcOrd="0" destOrd="0" presId="urn:microsoft.com/office/officeart/2009/3/layout/RandomtoResultProcess"/>
    <dgm:cxn modelId="{7E531025-F97B-471E-AB0E-23DD38C668D1}" type="presParOf" srcId="{5BBCD510-03E8-4D5C-9A5C-5BBBE17BD35A}" destId="{CC7C0181-0B76-4AC2-9C92-120D8586BDB7}" srcOrd="1" destOrd="0" presId="urn:microsoft.com/office/officeart/2009/3/layout/RandomtoResultProcess"/>
    <dgm:cxn modelId="{2FCE44BD-A53D-49C5-AFE6-9BD7EC4C2C81}" type="presParOf" srcId="{5BBCD510-03E8-4D5C-9A5C-5BBBE17BD35A}" destId="{CDEE8BCD-6C0B-4BF1-AA04-833D2A1260DF}" srcOrd="2" destOrd="0" presId="urn:microsoft.com/office/officeart/2009/3/layout/RandomtoResultProcess"/>
    <dgm:cxn modelId="{FF9D33D2-0935-4597-8423-2D5453965AC7}" type="presParOf" srcId="{2F1B0F68-D7B3-41C8-9500-E0165A406F9C}" destId="{95475DA3-6C0F-43F9-97E2-205F1B59CECD}" srcOrd="3" destOrd="0" presId="urn:microsoft.com/office/officeart/2009/3/layout/RandomtoResultProcess"/>
    <dgm:cxn modelId="{39FD9442-7B1E-4D7D-8B8A-51B5E7A252EA}" type="presParOf" srcId="{95475DA3-6C0F-43F9-97E2-205F1B59CECD}" destId="{AB4EA8C7-4AF9-48B7-AA55-12C12745B37E}" srcOrd="0" destOrd="0" presId="urn:microsoft.com/office/officeart/2009/3/layout/RandomtoResultProcess"/>
    <dgm:cxn modelId="{E2741FB4-C05E-4244-9823-75C2EF7F47A3}" type="presParOf" srcId="{95475DA3-6C0F-43F9-97E2-205F1B59CECD}" destId="{FBDB0318-C155-4BCA-868F-FDED64F409F2}" srcOrd="1" destOrd="0" presId="urn:microsoft.com/office/officeart/2009/3/layout/RandomtoResultProcess"/>
    <dgm:cxn modelId="{3CD47DBA-5EA9-4724-ADD6-AC5667ECF4C3}" type="presParOf" srcId="{2F1B0F68-D7B3-41C8-9500-E0165A406F9C}" destId="{0C5F4136-5A26-4D9E-BC57-02F5842A5857}" srcOrd="4" destOrd="0" presId="urn:microsoft.com/office/officeart/2009/3/layout/RandomtoResultProcess"/>
    <dgm:cxn modelId="{21DF6620-0283-429C-A685-5306708B0711}" type="presParOf" srcId="{0C5F4136-5A26-4D9E-BC57-02F5842A5857}" destId="{7365F2FD-2AAE-4EFF-A610-8F2BFD9A45D7}" srcOrd="0" destOrd="0" presId="urn:microsoft.com/office/officeart/2009/3/layout/RandomtoResultProcess"/>
    <dgm:cxn modelId="{F1387C23-F42F-4A55-9DAF-3EED2DCE5214}" type="presParOf" srcId="{0C5F4136-5A26-4D9E-BC57-02F5842A5857}" destId="{2FCF4EC0-0BCC-4676-94A6-E47ABC0AC2D1}" srcOrd="1" destOrd="0" presId="urn:microsoft.com/office/officeart/2009/3/layout/RandomtoResultProcess"/>
    <dgm:cxn modelId="{4DC5A0E2-94A7-4AA9-802C-C31C6A000675}" type="presParOf" srcId="{0C5F4136-5A26-4D9E-BC57-02F5842A5857}" destId="{EBA0DA0F-DDDF-4E0B-B8F6-7259D3C18110}" srcOrd="2" destOrd="0" presId="urn:microsoft.com/office/officeart/2009/3/layout/RandomtoResultProcess"/>
    <dgm:cxn modelId="{4E41C7DB-B477-4EC5-8417-1FCE16A202A3}" type="presParOf" srcId="{2F1B0F68-D7B3-41C8-9500-E0165A406F9C}" destId="{2D2E3DF2-D633-46CB-B0CF-51F01EC81159}" srcOrd="5" destOrd="0" presId="urn:microsoft.com/office/officeart/2009/3/layout/RandomtoResultProcess"/>
    <dgm:cxn modelId="{B6652A60-BB32-44EE-9BD6-7AC90AB14844}" type="presParOf" srcId="{2D2E3DF2-D633-46CB-B0CF-51F01EC81159}" destId="{9DA4C08D-1F0E-472A-A3B5-2E70CB72DA4B}" srcOrd="0" destOrd="0" presId="urn:microsoft.com/office/officeart/2009/3/layout/RandomtoResultProcess"/>
    <dgm:cxn modelId="{EC0A803E-EBC8-46D6-AD6A-54E1DCB3081D}" type="presParOf" srcId="{2D2E3DF2-D633-46CB-B0CF-51F01EC81159}" destId="{4578771B-50FE-41A0-AD85-4F2886DBC53B}" srcOrd="1" destOrd="0" presId="urn:microsoft.com/office/officeart/2009/3/layout/RandomtoResultProcess"/>
    <dgm:cxn modelId="{1F67A291-FC0D-495D-A773-03D5B71B6B38}" type="presParOf" srcId="{2F1B0F68-D7B3-41C8-9500-E0165A406F9C}" destId="{1F93D6CC-06A1-4EF0-8142-D9F91AC07E8C}" srcOrd="6" destOrd="0" presId="urn:microsoft.com/office/officeart/2009/3/layout/RandomtoResultProcess"/>
    <dgm:cxn modelId="{218EFB0E-8C54-4E6C-AE55-6E65182A3DED}" type="presParOf" srcId="{1F93D6CC-06A1-4EF0-8142-D9F91AC07E8C}" destId="{1C0EB529-427F-418A-93A5-2C8231CE66D0}" srcOrd="0" destOrd="0" presId="urn:microsoft.com/office/officeart/2009/3/layout/RandomtoResultProcess"/>
    <dgm:cxn modelId="{12EFD640-C998-4749-B434-23E1ACACB8A9}" type="presParOf" srcId="{1F93D6CC-06A1-4EF0-8142-D9F91AC07E8C}" destId="{369E8EE0-A689-4E8F-A4D0-5FEC2079A6BB}" srcOrd="1" destOrd="0" presId="urn:microsoft.com/office/officeart/2009/3/layout/RandomtoResult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030A85-7DE4-469C-BEA5-8411EF65BFD5}">
      <dsp:nvSpPr>
        <dsp:cNvPr id="0" name=""/>
        <dsp:cNvSpPr/>
      </dsp:nvSpPr>
      <dsp:spPr>
        <a:xfrm>
          <a:off x="1845252" y="865098"/>
          <a:ext cx="2155158" cy="2155158"/>
        </a:xfrm>
        <a:prstGeom prst="ellipse">
          <a:avLst/>
        </a:prstGeom>
        <a:gradFill rotWithShape="0">
          <a:gsLst>
            <a:gs pos="0">
              <a:schemeClr val="accent2">
                <a:shade val="80000"/>
                <a:alpha val="50000"/>
                <a:hueOff val="0"/>
                <a:satOff val="0"/>
                <a:lumOff val="0"/>
                <a:alphaOff val="0"/>
                <a:shade val="51000"/>
                <a:satMod val="130000"/>
              </a:schemeClr>
            </a:gs>
            <a:gs pos="80000">
              <a:schemeClr val="accent2">
                <a:shade val="80000"/>
                <a:alpha val="50000"/>
                <a:hueOff val="0"/>
                <a:satOff val="0"/>
                <a:lumOff val="0"/>
                <a:alphaOff val="0"/>
                <a:shade val="93000"/>
                <a:satMod val="130000"/>
              </a:schemeClr>
            </a:gs>
            <a:gs pos="100000">
              <a:schemeClr val="accent2">
                <a:shade val="80000"/>
                <a:alpha val="5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de-DE" sz="1700" b="1" kern="1200" dirty="0" smtClean="0">
              <a:solidFill>
                <a:srgbClr val="002060"/>
              </a:solidFill>
              <a:latin typeface="Calibri" panose="020F0502020204030204" pitchFamily="34" charset="0"/>
            </a:rPr>
            <a:t>Better implementation and enforcement</a:t>
          </a:r>
          <a:endParaRPr lang="en-GB" sz="1700" b="1" kern="1200" dirty="0">
            <a:solidFill>
              <a:srgbClr val="002060"/>
            </a:solidFill>
            <a:latin typeface="Calibri" panose="020F0502020204030204" pitchFamily="34" charset="0"/>
          </a:endParaRPr>
        </a:p>
      </dsp:txBody>
      <dsp:txXfrm>
        <a:off x="2160868" y="1180714"/>
        <a:ext cx="1523926" cy="1523926"/>
      </dsp:txXfrm>
    </dsp:sp>
    <dsp:sp modelId="{917F7644-C5AD-45A5-820E-6FA1E138C0C3}">
      <dsp:nvSpPr>
        <dsp:cNvPr id="0" name=""/>
        <dsp:cNvSpPr/>
      </dsp:nvSpPr>
      <dsp:spPr>
        <a:xfrm>
          <a:off x="2384042" y="384"/>
          <a:ext cx="1077579" cy="1077579"/>
        </a:xfrm>
        <a:prstGeom prst="ellipse">
          <a:avLst/>
        </a:prstGeom>
        <a:gradFill rotWithShape="0">
          <a:gsLst>
            <a:gs pos="0">
              <a:schemeClr val="accent2">
                <a:shade val="80000"/>
                <a:alpha val="50000"/>
                <a:hueOff val="0"/>
                <a:satOff val="-113"/>
                <a:lumOff val="673"/>
                <a:alphaOff val="-5000"/>
                <a:shade val="51000"/>
                <a:satMod val="130000"/>
              </a:schemeClr>
            </a:gs>
            <a:gs pos="80000">
              <a:schemeClr val="accent2">
                <a:shade val="80000"/>
                <a:alpha val="50000"/>
                <a:hueOff val="0"/>
                <a:satOff val="-113"/>
                <a:lumOff val="673"/>
                <a:alphaOff val="-5000"/>
                <a:shade val="93000"/>
                <a:satMod val="130000"/>
              </a:schemeClr>
            </a:gs>
            <a:gs pos="100000">
              <a:schemeClr val="accent2">
                <a:shade val="80000"/>
                <a:alpha val="50000"/>
                <a:hueOff val="0"/>
                <a:satOff val="-113"/>
                <a:lumOff val="673"/>
                <a:alphaOff val="-5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GB" altLang="en-US" sz="1200" b="0" kern="1200" dirty="0" smtClean="0">
              <a:solidFill>
                <a:srgbClr val="002060"/>
              </a:solidFill>
              <a:latin typeface="Calibri" panose="020F0502020204030204" pitchFamily="34" charset="0"/>
            </a:rPr>
            <a:t>Strong political will / support</a:t>
          </a:r>
          <a:endParaRPr lang="en-GB" sz="1200" b="0" kern="1200" dirty="0">
            <a:solidFill>
              <a:srgbClr val="002060"/>
            </a:solidFill>
            <a:latin typeface="Calibri" panose="020F0502020204030204" pitchFamily="34" charset="0"/>
          </a:endParaRPr>
        </a:p>
      </dsp:txBody>
      <dsp:txXfrm>
        <a:off x="2541850" y="158192"/>
        <a:ext cx="761963" cy="761963"/>
      </dsp:txXfrm>
    </dsp:sp>
    <dsp:sp modelId="{0592FF1D-0562-44E1-BDF2-D0D41BC2AA43}">
      <dsp:nvSpPr>
        <dsp:cNvPr id="0" name=""/>
        <dsp:cNvSpPr/>
      </dsp:nvSpPr>
      <dsp:spPr>
        <a:xfrm>
          <a:off x="3599512" y="702136"/>
          <a:ext cx="1077579" cy="1077579"/>
        </a:xfrm>
        <a:prstGeom prst="ellipse">
          <a:avLst/>
        </a:prstGeom>
        <a:gradFill rotWithShape="0">
          <a:gsLst>
            <a:gs pos="0">
              <a:schemeClr val="accent2">
                <a:shade val="80000"/>
                <a:alpha val="50000"/>
                <a:hueOff val="0"/>
                <a:satOff val="-226"/>
                <a:lumOff val="1346"/>
                <a:alphaOff val="-10000"/>
                <a:shade val="51000"/>
                <a:satMod val="130000"/>
              </a:schemeClr>
            </a:gs>
            <a:gs pos="80000">
              <a:schemeClr val="accent2">
                <a:shade val="80000"/>
                <a:alpha val="50000"/>
                <a:hueOff val="0"/>
                <a:satOff val="-226"/>
                <a:lumOff val="1346"/>
                <a:alphaOff val="-10000"/>
                <a:shade val="93000"/>
                <a:satMod val="130000"/>
              </a:schemeClr>
            </a:gs>
            <a:gs pos="100000">
              <a:schemeClr val="accent2">
                <a:shade val="80000"/>
                <a:alpha val="50000"/>
                <a:hueOff val="0"/>
                <a:satOff val="-226"/>
                <a:lumOff val="1346"/>
                <a:alphaOff val="-1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de-DE" sz="1200" b="0" kern="1200" dirty="0" smtClean="0">
              <a:solidFill>
                <a:srgbClr val="002060"/>
              </a:solidFill>
              <a:latin typeface="Calibri" panose="020F0502020204030204" pitchFamily="34" charset="0"/>
            </a:rPr>
            <a:t>Clear legislation</a:t>
          </a:r>
          <a:endParaRPr lang="en-GB" sz="1200" b="0" kern="1200" dirty="0">
            <a:solidFill>
              <a:srgbClr val="002060"/>
            </a:solidFill>
            <a:latin typeface="Calibri" panose="020F0502020204030204" pitchFamily="34" charset="0"/>
          </a:endParaRPr>
        </a:p>
      </dsp:txBody>
      <dsp:txXfrm>
        <a:off x="3757320" y="859944"/>
        <a:ext cx="761963" cy="761963"/>
      </dsp:txXfrm>
    </dsp:sp>
    <dsp:sp modelId="{E452E761-2887-46AB-826B-C45165DB86E1}">
      <dsp:nvSpPr>
        <dsp:cNvPr id="0" name=""/>
        <dsp:cNvSpPr/>
      </dsp:nvSpPr>
      <dsp:spPr>
        <a:xfrm>
          <a:off x="3599512" y="2105640"/>
          <a:ext cx="1077579" cy="1077579"/>
        </a:xfrm>
        <a:prstGeom prst="ellipse">
          <a:avLst/>
        </a:prstGeom>
        <a:gradFill rotWithShape="0">
          <a:gsLst>
            <a:gs pos="0">
              <a:schemeClr val="accent2">
                <a:shade val="80000"/>
                <a:alpha val="50000"/>
                <a:hueOff val="0"/>
                <a:satOff val="-340"/>
                <a:lumOff val="2019"/>
                <a:alphaOff val="-15000"/>
                <a:shade val="51000"/>
                <a:satMod val="130000"/>
              </a:schemeClr>
            </a:gs>
            <a:gs pos="80000">
              <a:schemeClr val="accent2">
                <a:shade val="80000"/>
                <a:alpha val="50000"/>
                <a:hueOff val="0"/>
                <a:satOff val="-340"/>
                <a:lumOff val="2019"/>
                <a:alphaOff val="-15000"/>
                <a:shade val="93000"/>
                <a:satMod val="130000"/>
              </a:schemeClr>
            </a:gs>
            <a:gs pos="100000">
              <a:schemeClr val="accent2">
                <a:shade val="80000"/>
                <a:alpha val="50000"/>
                <a:hueOff val="0"/>
                <a:satOff val="-340"/>
                <a:lumOff val="2019"/>
                <a:alphaOff val="-15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de-DE" sz="1200" b="0" kern="1200" dirty="0" smtClean="0">
              <a:solidFill>
                <a:srgbClr val="002060"/>
              </a:solidFill>
              <a:latin typeface="Calibri" panose="020F0502020204030204" pitchFamily="34" charset="0"/>
            </a:rPr>
            <a:t>Suffienct financing</a:t>
          </a:r>
          <a:endParaRPr lang="en-GB" sz="1200" b="0" kern="1200" dirty="0">
            <a:solidFill>
              <a:srgbClr val="002060"/>
            </a:solidFill>
            <a:latin typeface="Calibri" panose="020F0502020204030204" pitchFamily="34" charset="0"/>
          </a:endParaRPr>
        </a:p>
      </dsp:txBody>
      <dsp:txXfrm>
        <a:off x="3757320" y="2263448"/>
        <a:ext cx="761963" cy="761963"/>
      </dsp:txXfrm>
    </dsp:sp>
    <dsp:sp modelId="{425ACAC6-77F6-49A6-92BE-9B2C4CFBCEC2}">
      <dsp:nvSpPr>
        <dsp:cNvPr id="0" name=""/>
        <dsp:cNvSpPr/>
      </dsp:nvSpPr>
      <dsp:spPr>
        <a:xfrm>
          <a:off x="2384042" y="2807392"/>
          <a:ext cx="1077579" cy="1077579"/>
        </a:xfrm>
        <a:prstGeom prst="ellipse">
          <a:avLst/>
        </a:prstGeom>
        <a:gradFill rotWithShape="0">
          <a:gsLst>
            <a:gs pos="0">
              <a:schemeClr val="accent2">
                <a:shade val="80000"/>
                <a:alpha val="50000"/>
                <a:hueOff val="0"/>
                <a:satOff val="-453"/>
                <a:lumOff val="2693"/>
                <a:alphaOff val="-20000"/>
                <a:shade val="51000"/>
                <a:satMod val="130000"/>
              </a:schemeClr>
            </a:gs>
            <a:gs pos="80000">
              <a:schemeClr val="accent2">
                <a:shade val="80000"/>
                <a:alpha val="50000"/>
                <a:hueOff val="0"/>
                <a:satOff val="-453"/>
                <a:lumOff val="2693"/>
                <a:alphaOff val="-20000"/>
                <a:shade val="93000"/>
                <a:satMod val="130000"/>
              </a:schemeClr>
            </a:gs>
            <a:gs pos="100000">
              <a:schemeClr val="accent2">
                <a:shade val="80000"/>
                <a:alpha val="50000"/>
                <a:hueOff val="0"/>
                <a:satOff val="-453"/>
                <a:lumOff val="2693"/>
                <a:alphaOff val="-2000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de-DE" sz="1200" b="0" kern="1200" dirty="0" smtClean="0">
              <a:solidFill>
                <a:srgbClr val="002060"/>
              </a:solidFill>
              <a:latin typeface="Calibri" panose="020F0502020204030204" pitchFamily="34" charset="0"/>
            </a:rPr>
            <a:t>Good governance / admin. efficieny</a:t>
          </a:r>
          <a:endParaRPr lang="en-GB" sz="1200" b="0" kern="1200" dirty="0">
            <a:solidFill>
              <a:srgbClr val="002060"/>
            </a:solidFill>
            <a:latin typeface="Calibri" panose="020F0502020204030204" pitchFamily="34" charset="0"/>
          </a:endParaRPr>
        </a:p>
      </dsp:txBody>
      <dsp:txXfrm>
        <a:off x="2541850" y="2965200"/>
        <a:ext cx="761963" cy="761963"/>
      </dsp:txXfrm>
    </dsp:sp>
    <dsp:sp modelId="{C4D9EB8F-6AFF-4357-AC7F-CA84BB7FE0B2}">
      <dsp:nvSpPr>
        <dsp:cNvPr id="0" name=""/>
        <dsp:cNvSpPr/>
      </dsp:nvSpPr>
      <dsp:spPr>
        <a:xfrm>
          <a:off x="1168572" y="2105640"/>
          <a:ext cx="1077579" cy="1077579"/>
        </a:xfrm>
        <a:prstGeom prst="ellipse">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de-DE" sz="1200" b="0" kern="1200" dirty="0" smtClean="0">
              <a:solidFill>
                <a:srgbClr val="002060"/>
              </a:solidFill>
              <a:latin typeface="Calibri" panose="020F0502020204030204" pitchFamily="34" charset="0"/>
            </a:rPr>
            <a:t>Excellent technical know how</a:t>
          </a:r>
          <a:endParaRPr lang="en-GB" sz="1200" b="0" kern="1200" dirty="0">
            <a:solidFill>
              <a:srgbClr val="002060"/>
            </a:solidFill>
            <a:latin typeface="Calibri" panose="020F0502020204030204" pitchFamily="34" charset="0"/>
          </a:endParaRPr>
        </a:p>
      </dsp:txBody>
      <dsp:txXfrm>
        <a:off x="1326380" y="2263448"/>
        <a:ext cx="761963" cy="761963"/>
      </dsp:txXfrm>
    </dsp:sp>
    <dsp:sp modelId="{DA5BAFF4-37FF-45A9-8CA4-A4482B38366E}">
      <dsp:nvSpPr>
        <dsp:cNvPr id="0" name=""/>
        <dsp:cNvSpPr/>
      </dsp:nvSpPr>
      <dsp:spPr>
        <a:xfrm>
          <a:off x="1168572" y="702136"/>
          <a:ext cx="1077579" cy="1077579"/>
        </a:xfrm>
        <a:prstGeom prst="ellipse">
          <a:avLst/>
        </a:prstGeom>
        <a:solidFill>
          <a:srgbClr val="FFC00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tx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de-DE" sz="1200" b="0" kern="1200" dirty="0" smtClean="0">
              <a:solidFill>
                <a:srgbClr val="002060"/>
              </a:solidFill>
              <a:latin typeface="Calibri" panose="020F0502020204030204" pitchFamily="34" charset="0"/>
            </a:rPr>
            <a:t>Good evidence base </a:t>
          </a:r>
          <a:endParaRPr lang="en-GB" sz="1200" b="0" kern="1200" dirty="0">
            <a:solidFill>
              <a:srgbClr val="002060"/>
            </a:solidFill>
            <a:latin typeface="Calibri" panose="020F0502020204030204" pitchFamily="34" charset="0"/>
          </a:endParaRPr>
        </a:p>
      </dsp:txBody>
      <dsp:txXfrm>
        <a:off x="1326380" y="859944"/>
        <a:ext cx="761963" cy="76196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9/3/layout/RandomtoResultProcess">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fallback" val="2D"/>
          <dgm:param type="nodeVertAlign" val="t"/>
        </dgm:alg>
      </dgm:if>
      <dgm:else name="Name3">
        <dgm:alg type="lin">
          <dgm:param type="fallback" val="2D"/>
          <dgm:param type="nodeVertAlign" val="t"/>
          <dgm:param type="linDir" val="fromR"/>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1" name="Rectangle 3"/>
          <p:cNvSpPr>
            <a:spLocks noGrp="1" noChangeArrowheads="1"/>
          </p:cNvSpPr>
          <p:nvPr>
            <p:ph type="dt" sz="quarter"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7892" name="Rectangle 4"/>
          <p:cNvSpPr>
            <a:spLocks noGrp="1" noChangeArrowheads="1"/>
          </p:cNvSpPr>
          <p:nvPr>
            <p:ph type="ftr" sz="quarter" idx="2"/>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7893" name="Rectangle 5"/>
          <p:cNvSpPr>
            <a:spLocks noGrp="1" noChangeArrowheads="1"/>
          </p:cNvSpPr>
          <p:nvPr>
            <p:ph type="sldNum" sz="quarter" idx="3"/>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lgn="r">
              <a:defRPr>
                <a:solidFill>
                  <a:schemeClr val="tx1"/>
                </a:solidFill>
                <a:latin typeface="Arial" charset="0"/>
              </a:defRPr>
            </a:lvl1pPr>
          </a:lstStyle>
          <a:p>
            <a:fld id="{31F8FBF4-C356-4321-A1B7-5FEAA6E458C5}" type="slidenum">
              <a:rPr lang="en-GB" altLang="en-US"/>
              <a:pPr/>
              <a:t>‹#›</a:t>
            </a:fld>
            <a:endParaRPr lang="en-GB" altLang="en-US"/>
          </a:p>
        </p:txBody>
      </p:sp>
    </p:spTree>
    <p:extLst>
      <p:ext uri="{BB962C8B-B14F-4D97-AF65-F5344CB8AC3E}">
        <p14:creationId xmlns:p14="http://schemas.microsoft.com/office/powerpoint/2010/main" val="31538500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defRPr>
                <a:solidFill>
                  <a:schemeClr val="tx1"/>
                </a:solidFill>
                <a:latin typeface="Arial" charset="0"/>
              </a:defRPr>
            </a:lvl1pPr>
          </a:lstStyle>
          <a:p>
            <a:endParaRPr lang="en-GB" altLang="en-US"/>
          </a:p>
        </p:txBody>
      </p:sp>
      <p:sp>
        <p:nvSpPr>
          <p:cNvPr id="36867" name="Rectangle 3"/>
          <p:cNvSpPr>
            <a:spLocks noGrp="1" noChangeArrowheads="1"/>
          </p:cNvSpPr>
          <p:nvPr>
            <p:ph type="dt" idx="1"/>
          </p:nvPr>
        </p:nvSpPr>
        <p:spPr bwMode="auto">
          <a:xfrm>
            <a:off x="3854183" y="0"/>
            <a:ext cx="2949841" cy="497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lvl1pPr algn="r">
              <a:defRPr>
                <a:solidFill>
                  <a:schemeClr val="tx1"/>
                </a:solidFill>
                <a:latin typeface="Arial" charset="0"/>
              </a:defRPr>
            </a:lvl1pPr>
          </a:lstStyle>
          <a:p>
            <a:endParaRPr lang="en-GB" altLang="en-US"/>
          </a:p>
        </p:txBody>
      </p:sp>
      <p:sp>
        <p:nvSpPr>
          <p:cNvPr id="36868"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0244" y="4723170"/>
            <a:ext cx="5445126" cy="44750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t" anchorCtr="0" compatLnSpc="1">
            <a:prstTxWarp prst="textNoShape">
              <a:avLst/>
            </a:prstTxWarp>
          </a:bodyPr>
          <a:lstStyle/>
          <a:p>
            <a:pPr lvl="0"/>
            <a:r>
              <a:rPr lang="en-GB" altLang="en-US" smtClean="0"/>
              <a:t>Click to edit Master text styles</a:t>
            </a:r>
          </a:p>
          <a:p>
            <a:pPr lvl="1"/>
            <a:r>
              <a:rPr lang="en-GB" altLang="en-US" smtClean="0"/>
              <a:t>Second level</a:t>
            </a:r>
          </a:p>
          <a:p>
            <a:pPr lvl="2"/>
            <a:r>
              <a:rPr lang="en-GB" altLang="en-US" smtClean="0"/>
              <a:t>Third level</a:t>
            </a:r>
          </a:p>
          <a:p>
            <a:pPr lvl="3"/>
            <a:r>
              <a:rPr lang="en-GB" altLang="en-US" smtClean="0"/>
              <a:t>Fourth level</a:t>
            </a:r>
          </a:p>
          <a:p>
            <a:pPr lvl="4"/>
            <a:r>
              <a:rPr lang="en-GB" altLang="en-US" smtClean="0"/>
              <a:t>Fifth level</a:t>
            </a:r>
          </a:p>
        </p:txBody>
      </p:sp>
      <p:sp>
        <p:nvSpPr>
          <p:cNvPr id="36870" name="Rectangle 6"/>
          <p:cNvSpPr>
            <a:spLocks noGrp="1" noChangeArrowheads="1"/>
          </p:cNvSpPr>
          <p:nvPr>
            <p:ph type="ftr" sz="quarter" idx="4"/>
          </p:nvPr>
        </p:nvSpPr>
        <p:spPr bwMode="auto">
          <a:xfrm>
            <a:off x="0"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defRPr>
                <a:solidFill>
                  <a:schemeClr val="tx1"/>
                </a:solidFill>
                <a:latin typeface="Arial" charset="0"/>
              </a:defRPr>
            </a:lvl1pPr>
          </a:lstStyle>
          <a:p>
            <a:endParaRPr lang="en-GB" altLang="en-US"/>
          </a:p>
        </p:txBody>
      </p:sp>
      <p:sp>
        <p:nvSpPr>
          <p:cNvPr id="36871" name="Rectangle 7"/>
          <p:cNvSpPr>
            <a:spLocks noGrp="1" noChangeArrowheads="1"/>
          </p:cNvSpPr>
          <p:nvPr>
            <p:ph type="sldNum" sz="quarter" idx="5"/>
          </p:nvPr>
        </p:nvSpPr>
        <p:spPr bwMode="auto">
          <a:xfrm>
            <a:off x="3854183" y="9444749"/>
            <a:ext cx="2949841" cy="497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577" tIns="45789" rIns="91577" bIns="45789" numCol="1" anchor="b" anchorCtr="0" compatLnSpc="1">
            <a:prstTxWarp prst="textNoShape">
              <a:avLst/>
            </a:prstTxWarp>
          </a:bodyPr>
          <a:lstStyle>
            <a:lvl1pPr algn="r">
              <a:defRPr>
                <a:solidFill>
                  <a:schemeClr val="tx1"/>
                </a:solidFill>
                <a:latin typeface="Arial" charset="0"/>
              </a:defRPr>
            </a:lvl1pPr>
          </a:lstStyle>
          <a:p>
            <a:fld id="{AECD27F3-3693-4E59-B80D-D0AA572B3922}" type="slidenum">
              <a:rPr lang="en-GB" altLang="en-US"/>
              <a:pPr/>
              <a:t>‹#›</a:t>
            </a:fld>
            <a:endParaRPr lang="en-GB" altLang="en-US"/>
          </a:p>
        </p:txBody>
      </p:sp>
    </p:spTree>
    <p:extLst>
      <p:ext uri="{BB962C8B-B14F-4D97-AF65-F5344CB8AC3E}">
        <p14:creationId xmlns:p14="http://schemas.microsoft.com/office/powerpoint/2010/main" val="603102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a:ln/>
        </p:spPr>
      </p:sp>
      <p:sp>
        <p:nvSpPr>
          <p:cNvPr id="15363" name="Notes Placeholder 2"/>
          <p:cNvSpPr>
            <a:spLocks noGrp="1"/>
          </p:cNvSpPr>
          <p:nvPr>
            <p:ph type="body" idx="1"/>
          </p:nvPr>
        </p:nvSpPr>
        <p:spPr>
          <a:noFill/>
        </p:spPr>
        <p:txBody>
          <a:bodyPr/>
          <a:lstStyle/>
          <a:p>
            <a:endParaRPr lang="en-US" altLang="en-US" smtClean="0"/>
          </a:p>
        </p:txBody>
      </p:sp>
      <p:sp>
        <p:nvSpPr>
          <p:cNvPr id="1536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49300" indent="-287338" eaLnBrk="0" hangingPunct="0">
              <a:spcBef>
                <a:spcPct val="30000"/>
              </a:spcBef>
              <a:defRPr sz="1200">
                <a:solidFill>
                  <a:schemeClr val="tx1"/>
                </a:solidFill>
                <a:latin typeface="Arial" pitchFamily="34" charset="0"/>
              </a:defRPr>
            </a:lvl2pPr>
            <a:lvl3pPr marL="1154113" indent="-230188" eaLnBrk="0" hangingPunct="0">
              <a:spcBef>
                <a:spcPct val="30000"/>
              </a:spcBef>
              <a:defRPr sz="1200">
                <a:solidFill>
                  <a:schemeClr val="tx1"/>
                </a:solidFill>
                <a:latin typeface="Arial" pitchFamily="34" charset="0"/>
              </a:defRPr>
            </a:lvl3pPr>
            <a:lvl4pPr marL="1616075" indent="-230188" eaLnBrk="0" hangingPunct="0">
              <a:spcBef>
                <a:spcPct val="30000"/>
              </a:spcBef>
              <a:defRPr sz="1200">
                <a:solidFill>
                  <a:schemeClr val="tx1"/>
                </a:solidFill>
                <a:latin typeface="Arial" pitchFamily="34" charset="0"/>
              </a:defRPr>
            </a:lvl4pPr>
            <a:lvl5pPr marL="2078038" indent="-230188" eaLnBrk="0" hangingPunct="0">
              <a:spcBef>
                <a:spcPct val="30000"/>
              </a:spcBef>
              <a:defRPr sz="1200">
                <a:solidFill>
                  <a:schemeClr val="tx1"/>
                </a:solidFill>
                <a:latin typeface="Arial" pitchFamily="34" charset="0"/>
              </a:defRPr>
            </a:lvl5pPr>
            <a:lvl6pPr marL="2535238" indent="-230188" eaLnBrk="0" fontAlgn="base" hangingPunct="0">
              <a:spcBef>
                <a:spcPct val="30000"/>
              </a:spcBef>
              <a:spcAft>
                <a:spcPct val="0"/>
              </a:spcAft>
              <a:defRPr sz="1200">
                <a:solidFill>
                  <a:schemeClr val="tx1"/>
                </a:solidFill>
                <a:latin typeface="Arial" pitchFamily="34" charset="0"/>
              </a:defRPr>
            </a:lvl6pPr>
            <a:lvl7pPr marL="2992438" indent="-230188" eaLnBrk="0" fontAlgn="base" hangingPunct="0">
              <a:spcBef>
                <a:spcPct val="30000"/>
              </a:spcBef>
              <a:spcAft>
                <a:spcPct val="0"/>
              </a:spcAft>
              <a:defRPr sz="1200">
                <a:solidFill>
                  <a:schemeClr val="tx1"/>
                </a:solidFill>
                <a:latin typeface="Arial" pitchFamily="34" charset="0"/>
              </a:defRPr>
            </a:lvl7pPr>
            <a:lvl8pPr marL="3449638" indent="-230188" eaLnBrk="0" fontAlgn="base" hangingPunct="0">
              <a:spcBef>
                <a:spcPct val="30000"/>
              </a:spcBef>
              <a:spcAft>
                <a:spcPct val="0"/>
              </a:spcAft>
              <a:defRPr sz="1200">
                <a:solidFill>
                  <a:schemeClr val="tx1"/>
                </a:solidFill>
                <a:latin typeface="Arial" pitchFamily="34" charset="0"/>
              </a:defRPr>
            </a:lvl8pPr>
            <a:lvl9pPr marL="3906838" indent="-230188"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D331AD00-22F8-4307-97F7-70064DB1D938}" type="slidenum">
              <a:rPr lang="en-GB" altLang="en-US">
                <a:solidFill>
                  <a:prstClr val="black"/>
                </a:solidFill>
              </a:rPr>
              <a:pPr eaLnBrk="1" hangingPunct="1">
                <a:spcBef>
                  <a:spcPct val="0"/>
                </a:spcBef>
              </a:pPr>
              <a:t>1</a:t>
            </a:fld>
            <a:endParaRPr lang="en-GB" altLang="en-US">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1pPr>
            <a:lvl2pPr marL="742950" indent="-28575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2pPr>
            <a:lvl3pPr marL="11430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3pPr>
            <a:lvl4pPr marL="16002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4pPr>
            <a:lvl5pPr marL="20574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5pPr>
            <a:lvl6pPr marL="25146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6pPr>
            <a:lvl7pPr marL="29718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7pPr>
            <a:lvl8pPr marL="34290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8pPr>
            <a:lvl9pPr marL="38862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9pPr>
          </a:lstStyle>
          <a:p>
            <a:pPr eaLnBrk="1" hangingPunct="1">
              <a:spcBef>
                <a:spcPct val="0"/>
              </a:spcBef>
            </a:pPr>
            <a:fld id="{D4BAA7EE-0FDF-405C-9003-950C3A75D00D}" type="slidenum">
              <a:rPr lang="en-US" altLang="en-US" smtClean="0">
                <a:solidFill>
                  <a:srgbClr val="000000"/>
                </a:solidFill>
                <a:latin typeface="Times New Roman" pitchFamily="18" charset="0"/>
                <a:ea typeface="DejaVu Sans"/>
                <a:cs typeface="DejaVu Sans"/>
              </a:rPr>
              <a:pPr eaLnBrk="1" hangingPunct="1">
                <a:spcBef>
                  <a:spcPct val="0"/>
                </a:spcBef>
              </a:pPr>
              <a:t>13</a:t>
            </a:fld>
            <a:endParaRPr lang="en-US" altLang="en-US" smtClean="0">
              <a:solidFill>
                <a:srgbClr val="000000"/>
              </a:solidFill>
              <a:latin typeface="Times New Roman" pitchFamily="18" charset="0"/>
              <a:ea typeface="DejaVu Sans"/>
              <a:cs typeface="DejaVu Sans"/>
            </a:endParaRPr>
          </a:p>
        </p:txBody>
      </p:sp>
      <p:sp>
        <p:nvSpPr>
          <p:cNvPr id="44035" name="Rectangle 1"/>
          <p:cNvSpPr>
            <a:spLocks noGrp="1" noRot="1" noChangeAspect="1" noChangeArrowheads="1" noTextEdit="1"/>
          </p:cNvSpPr>
          <p:nvPr>
            <p:ph type="sldImg"/>
          </p:nvPr>
        </p:nvSpPr>
        <p:spPr>
          <a:xfrm>
            <a:off x="919163" y="747713"/>
            <a:ext cx="4978400" cy="3735387"/>
          </a:xfrm>
          <a:ln/>
        </p:spPr>
      </p:sp>
      <p:sp>
        <p:nvSpPr>
          <p:cNvPr id="44036" name="Rectangle 2"/>
          <p:cNvSpPr>
            <a:spLocks noGrp="1" noChangeArrowheads="1"/>
          </p:cNvSpPr>
          <p:nvPr>
            <p:ph type="body" idx="1"/>
          </p:nvPr>
        </p:nvSpPr>
        <p:spPr>
          <a:xfrm>
            <a:off x="682137" y="4734302"/>
            <a:ext cx="5450792" cy="4483034"/>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1pPr>
            <a:lvl2pPr marL="742950" indent="-28575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2pPr>
            <a:lvl3pPr marL="11430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3pPr>
            <a:lvl4pPr marL="16002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4pPr>
            <a:lvl5pPr marL="20574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5pPr>
            <a:lvl6pPr marL="25146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6pPr>
            <a:lvl7pPr marL="29718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7pPr>
            <a:lvl8pPr marL="34290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8pPr>
            <a:lvl9pPr marL="38862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9pPr>
          </a:lstStyle>
          <a:p>
            <a:pPr eaLnBrk="1" hangingPunct="1">
              <a:spcBef>
                <a:spcPct val="0"/>
              </a:spcBef>
            </a:pPr>
            <a:fld id="{E2E76209-1638-4574-8EE2-D0F8CC6F2638}" type="slidenum">
              <a:rPr lang="en-US" altLang="en-US" smtClean="0">
                <a:solidFill>
                  <a:srgbClr val="000000"/>
                </a:solidFill>
                <a:latin typeface="Times New Roman" pitchFamily="18" charset="0"/>
                <a:ea typeface="DejaVu Sans"/>
                <a:cs typeface="DejaVu Sans"/>
              </a:rPr>
              <a:pPr eaLnBrk="1" hangingPunct="1">
                <a:spcBef>
                  <a:spcPct val="0"/>
                </a:spcBef>
              </a:pPr>
              <a:t>14</a:t>
            </a:fld>
            <a:endParaRPr lang="en-US" altLang="en-US" smtClean="0">
              <a:solidFill>
                <a:srgbClr val="000000"/>
              </a:solidFill>
              <a:latin typeface="Times New Roman" pitchFamily="18" charset="0"/>
              <a:ea typeface="DejaVu Sans"/>
              <a:cs typeface="DejaVu Sans"/>
            </a:endParaRPr>
          </a:p>
        </p:txBody>
      </p:sp>
      <p:sp>
        <p:nvSpPr>
          <p:cNvPr id="49155" name="Rectangle 1"/>
          <p:cNvSpPr>
            <a:spLocks noGrp="1" noRot="1" noChangeAspect="1" noChangeArrowheads="1" noTextEdit="1"/>
          </p:cNvSpPr>
          <p:nvPr>
            <p:ph type="sldImg"/>
          </p:nvPr>
        </p:nvSpPr>
        <p:spPr>
          <a:xfrm>
            <a:off x="919163" y="747713"/>
            <a:ext cx="4978400" cy="3735387"/>
          </a:xfrm>
          <a:ln/>
        </p:spPr>
      </p:sp>
      <p:sp>
        <p:nvSpPr>
          <p:cNvPr id="49156" name="Rectangle 2"/>
          <p:cNvSpPr>
            <a:spLocks noGrp="1" noChangeArrowheads="1"/>
          </p:cNvSpPr>
          <p:nvPr>
            <p:ph type="body" idx="1"/>
          </p:nvPr>
        </p:nvSpPr>
        <p:spPr>
          <a:xfrm>
            <a:off x="682137" y="4734302"/>
            <a:ext cx="5450792" cy="4483034"/>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1pPr>
            <a:lvl2pPr marL="741363" indent="-28416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2pPr>
            <a:lvl3pPr marL="1139825"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3pPr>
            <a:lvl4pPr marL="1595438"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4pPr>
            <a:lvl5pPr marL="2052638"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5pPr>
            <a:lvl6pPr marL="25098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6pPr>
            <a:lvl7pPr marL="29670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7pPr>
            <a:lvl8pPr marL="34242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8pPr>
            <a:lvl9pPr marL="38814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9pPr>
          </a:lstStyle>
          <a:p>
            <a:pPr eaLnBrk="1" hangingPunct="1">
              <a:spcBef>
                <a:spcPct val="0"/>
              </a:spcBef>
            </a:pPr>
            <a:fld id="{988620C9-9C87-42E3-9E76-06F9CA094A9E}" type="slidenum">
              <a:rPr lang="en-US" altLang="en-US">
                <a:solidFill>
                  <a:srgbClr val="000000"/>
                </a:solidFill>
                <a:latin typeface="Times New Roman" pitchFamily="18" charset="0"/>
                <a:ea typeface="DejaVu Sans"/>
                <a:cs typeface="DejaVu Sans"/>
              </a:rPr>
              <a:pPr eaLnBrk="1" hangingPunct="1">
                <a:spcBef>
                  <a:spcPct val="0"/>
                </a:spcBef>
              </a:pPr>
              <a:t>15</a:t>
            </a:fld>
            <a:endParaRPr lang="en-US" altLang="en-US">
              <a:solidFill>
                <a:srgbClr val="000000"/>
              </a:solidFill>
              <a:latin typeface="Times New Roman" pitchFamily="18" charset="0"/>
              <a:ea typeface="DejaVu Sans"/>
              <a:cs typeface="DejaVu Sans"/>
            </a:endParaRPr>
          </a:p>
        </p:txBody>
      </p:sp>
      <p:sp>
        <p:nvSpPr>
          <p:cNvPr id="19459" name="Rectangle 1"/>
          <p:cNvSpPr>
            <a:spLocks noGrp="1" noRot="1" noChangeAspect="1" noChangeArrowheads="1" noTextEdit="1"/>
          </p:cNvSpPr>
          <p:nvPr>
            <p:ph type="sldImg"/>
          </p:nvPr>
        </p:nvSpPr>
        <p:spPr>
          <a:xfrm>
            <a:off x="917575" y="747713"/>
            <a:ext cx="4981575" cy="3735387"/>
          </a:xfrm>
          <a:ln/>
        </p:spPr>
      </p:sp>
      <p:sp>
        <p:nvSpPr>
          <p:cNvPr id="19460" name="Rectangle 2"/>
          <p:cNvSpPr>
            <a:spLocks noGrp="1" noChangeArrowheads="1"/>
          </p:cNvSpPr>
          <p:nvPr>
            <p:ph type="body" idx="1"/>
          </p:nvPr>
        </p:nvSpPr>
        <p:spPr>
          <a:xfrm>
            <a:off x="682625" y="4733925"/>
            <a:ext cx="5449888" cy="4483100"/>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1pPr>
            <a:lvl2pPr marL="741363" indent="-28416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2pPr>
            <a:lvl3pPr marL="1139825"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3pPr>
            <a:lvl4pPr marL="1595438"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4pPr>
            <a:lvl5pPr marL="2052638"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5pPr>
            <a:lvl6pPr marL="25098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6pPr>
            <a:lvl7pPr marL="29670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7pPr>
            <a:lvl8pPr marL="34242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8pPr>
            <a:lvl9pPr marL="38814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9pPr>
          </a:lstStyle>
          <a:p>
            <a:pPr eaLnBrk="1" hangingPunct="1">
              <a:spcBef>
                <a:spcPct val="0"/>
              </a:spcBef>
            </a:pPr>
            <a:fld id="{988620C9-9C87-42E3-9E76-06F9CA094A9E}" type="slidenum">
              <a:rPr lang="en-US" altLang="en-US">
                <a:solidFill>
                  <a:srgbClr val="000000"/>
                </a:solidFill>
                <a:latin typeface="Times New Roman" pitchFamily="18" charset="0"/>
                <a:ea typeface="DejaVu Sans"/>
                <a:cs typeface="DejaVu Sans"/>
              </a:rPr>
              <a:pPr eaLnBrk="1" hangingPunct="1">
                <a:spcBef>
                  <a:spcPct val="0"/>
                </a:spcBef>
              </a:pPr>
              <a:t>16</a:t>
            </a:fld>
            <a:endParaRPr lang="en-US" altLang="en-US">
              <a:solidFill>
                <a:srgbClr val="000000"/>
              </a:solidFill>
              <a:latin typeface="Times New Roman" pitchFamily="18" charset="0"/>
              <a:ea typeface="DejaVu Sans"/>
              <a:cs typeface="DejaVu Sans"/>
            </a:endParaRPr>
          </a:p>
        </p:txBody>
      </p:sp>
      <p:sp>
        <p:nvSpPr>
          <p:cNvPr id="19459" name="Rectangle 1"/>
          <p:cNvSpPr>
            <a:spLocks noGrp="1" noRot="1" noChangeAspect="1" noChangeArrowheads="1" noTextEdit="1"/>
          </p:cNvSpPr>
          <p:nvPr>
            <p:ph type="sldImg"/>
          </p:nvPr>
        </p:nvSpPr>
        <p:spPr>
          <a:xfrm>
            <a:off x="917575" y="747713"/>
            <a:ext cx="4981575" cy="3735387"/>
          </a:xfrm>
          <a:ln/>
        </p:spPr>
      </p:sp>
      <p:sp>
        <p:nvSpPr>
          <p:cNvPr id="19460" name="Rectangle 2"/>
          <p:cNvSpPr>
            <a:spLocks noGrp="1" noChangeArrowheads="1"/>
          </p:cNvSpPr>
          <p:nvPr>
            <p:ph type="body" idx="1"/>
          </p:nvPr>
        </p:nvSpPr>
        <p:spPr>
          <a:xfrm>
            <a:off x="682625" y="4733925"/>
            <a:ext cx="5449888" cy="4483100"/>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1pPr>
            <a:lvl2pPr marL="741363" indent="-28416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2pPr>
            <a:lvl3pPr marL="1139825"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3pPr>
            <a:lvl4pPr marL="1595438"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4pPr>
            <a:lvl5pPr marL="2052638"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5pPr>
            <a:lvl6pPr marL="25098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6pPr>
            <a:lvl7pPr marL="29670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7pPr>
            <a:lvl8pPr marL="34242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8pPr>
            <a:lvl9pPr marL="38814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9pPr>
          </a:lstStyle>
          <a:p>
            <a:pPr eaLnBrk="1" hangingPunct="1">
              <a:spcBef>
                <a:spcPct val="0"/>
              </a:spcBef>
            </a:pPr>
            <a:fld id="{988620C9-9C87-42E3-9E76-06F9CA094A9E}" type="slidenum">
              <a:rPr lang="en-US" altLang="en-US">
                <a:solidFill>
                  <a:srgbClr val="000000"/>
                </a:solidFill>
                <a:latin typeface="Times New Roman" pitchFamily="18" charset="0"/>
                <a:ea typeface="DejaVu Sans"/>
                <a:cs typeface="DejaVu Sans"/>
              </a:rPr>
              <a:pPr eaLnBrk="1" hangingPunct="1">
                <a:spcBef>
                  <a:spcPct val="0"/>
                </a:spcBef>
              </a:pPr>
              <a:t>17</a:t>
            </a:fld>
            <a:endParaRPr lang="en-US" altLang="en-US">
              <a:solidFill>
                <a:srgbClr val="000000"/>
              </a:solidFill>
              <a:latin typeface="Times New Roman" pitchFamily="18" charset="0"/>
              <a:ea typeface="DejaVu Sans"/>
              <a:cs typeface="DejaVu Sans"/>
            </a:endParaRPr>
          </a:p>
        </p:txBody>
      </p:sp>
      <p:sp>
        <p:nvSpPr>
          <p:cNvPr id="19459" name="Rectangle 1"/>
          <p:cNvSpPr>
            <a:spLocks noGrp="1" noRot="1" noChangeAspect="1" noChangeArrowheads="1" noTextEdit="1"/>
          </p:cNvSpPr>
          <p:nvPr>
            <p:ph type="sldImg"/>
          </p:nvPr>
        </p:nvSpPr>
        <p:spPr>
          <a:xfrm>
            <a:off x="917575" y="747713"/>
            <a:ext cx="4981575" cy="3735387"/>
          </a:xfrm>
          <a:ln/>
        </p:spPr>
      </p:sp>
      <p:sp>
        <p:nvSpPr>
          <p:cNvPr id="19460" name="Rectangle 2"/>
          <p:cNvSpPr>
            <a:spLocks noGrp="1" noChangeArrowheads="1"/>
          </p:cNvSpPr>
          <p:nvPr>
            <p:ph type="body" idx="1"/>
          </p:nvPr>
        </p:nvSpPr>
        <p:spPr>
          <a:xfrm>
            <a:off x="682625" y="4733925"/>
            <a:ext cx="5449888" cy="4483100"/>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p:spPr>
        <p:txBody>
          <a:bodyPr/>
          <a:lstStyle/>
          <a:p>
            <a:endParaRPr lang="en-US" altLang="en-US" smtClean="0">
              <a:latin typeface="Arial" pitchFamily="34" charset="0"/>
            </a:endParaRPr>
          </a:p>
        </p:txBody>
      </p:sp>
      <p:sp>
        <p:nvSpPr>
          <p:cNvPr id="30724" name="Slide Number Placeholder 3"/>
          <p:cNvSpPr>
            <a:spLocks noGrp="1"/>
          </p:cNvSpPr>
          <p:nvPr>
            <p:ph type="sldNum" sz="quarter" idx="5"/>
          </p:nvPr>
        </p:nvSpPr>
        <p:spPr>
          <a:noFill/>
        </p:spPr>
        <p:txBody>
          <a:bodyPr/>
          <a:lstStyle>
            <a:lvl1pPr eaLnBrk="0" hangingPunct="0">
              <a:spcBef>
                <a:spcPct val="30000"/>
              </a:spcBef>
              <a:defRPr sz="1200">
                <a:solidFill>
                  <a:schemeClr val="tx1"/>
                </a:solidFill>
                <a:latin typeface="Arial" pitchFamily="34" charset="0"/>
              </a:defRPr>
            </a:lvl1pPr>
            <a:lvl2pPr marL="750825" indent="-288779" eaLnBrk="0" hangingPunct="0">
              <a:spcBef>
                <a:spcPct val="30000"/>
              </a:spcBef>
              <a:defRPr sz="1200">
                <a:solidFill>
                  <a:schemeClr val="tx1"/>
                </a:solidFill>
                <a:latin typeface="Arial" pitchFamily="34" charset="0"/>
              </a:defRPr>
            </a:lvl2pPr>
            <a:lvl3pPr marL="1155116" indent="-231023" eaLnBrk="0" hangingPunct="0">
              <a:spcBef>
                <a:spcPct val="30000"/>
              </a:spcBef>
              <a:defRPr sz="1200">
                <a:solidFill>
                  <a:schemeClr val="tx1"/>
                </a:solidFill>
                <a:latin typeface="Arial" pitchFamily="34" charset="0"/>
              </a:defRPr>
            </a:lvl3pPr>
            <a:lvl4pPr marL="1617162" indent="-231023" eaLnBrk="0" hangingPunct="0">
              <a:spcBef>
                <a:spcPct val="30000"/>
              </a:spcBef>
              <a:defRPr sz="1200">
                <a:solidFill>
                  <a:schemeClr val="tx1"/>
                </a:solidFill>
                <a:latin typeface="Arial" pitchFamily="34" charset="0"/>
              </a:defRPr>
            </a:lvl4pPr>
            <a:lvl5pPr marL="2079208" indent="-231023" eaLnBrk="0" hangingPunct="0">
              <a:spcBef>
                <a:spcPct val="30000"/>
              </a:spcBef>
              <a:defRPr sz="1200">
                <a:solidFill>
                  <a:schemeClr val="tx1"/>
                </a:solidFill>
                <a:latin typeface="Arial" pitchFamily="34" charset="0"/>
              </a:defRPr>
            </a:lvl5pPr>
            <a:lvl6pPr marL="2541255" indent="-231023" eaLnBrk="0" fontAlgn="base" hangingPunct="0">
              <a:spcBef>
                <a:spcPct val="30000"/>
              </a:spcBef>
              <a:spcAft>
                <a:spcPct val="0"/>
              </a:spcAft>
              <a:defRPr sz="1200">
                <a:solidFill>
                  <a:schemeClr val="tx1"/>
                </a:solidFill>
                <a:latin typeface="Arial" pitchFamily="34" charset="0"/>
              </a:defRPr>
            </a:lvl6pPr>
            <a:lvl7pPr marL="3003301" indent="-231023" eaLnBrk="0" fontAlgn="base" hangingPunct="0">
              <a:spcBef>
                <a:spcPct val="30000"/>
              </a:spcBef>
              <a:spcAft>
                <a:spcPct val="0"/>
              </a:spcAft>
              <a:defRPr sz="1200">
                <a:solidFill>
                  <a:schemeClr val="tx1"/>
                </a:solidFill>
                <a:latin typeface="Arial" pitchFamily="34" charset="0"/>
              </a:defRPr>
            </a:lvl7pPr>
            <a:lvl8pPr marL="3465347" indent="-231023" eaLnBrk="0" fontAlgn="base" hangingPunct="0">
              <a:spcBef>
                <a:spcPct val="30000"/>
              </a:spcBef>
              <a:spcAft>
                <a:spcPct val="0"/>
              </a:spcAft>
              <a:defRPr sz="1200">
                <a:solidFill>
                  <a:schemeClr val="tx1"/>
                </a:solidFill>
                <a:latin typeface="Arial" pitchFamily="34" charset="0"/>
              </a:defRPr>
            </a:lvl8pPr>
            <a:lvl9pPr marL="3927394" indent="-231023" eaLnBrk="0" fontAlgn="base" hangingPunct="0">
              <a:spcBef>
                <a:spcPct val="30000"/>
              </a:spcBef>
              <a:spcAft>
                <a:spcPct val="0"/>
              </a:spcAft>
              <a:defRPr sz="1200">
                <a:solidFill>
                  <a:schemeClr val="tx1"/>
                </a:solidFill>
                <a:latin typeface="Arial" pitchFamily="34" charset="0"/>
              </a:defRPr>
            </a:lvl9pPr>
          </a:lstStyle>
          <a:p>
            <a:pPr eaLnBrk="1" hangingPunct="1">
              <a:spcBef>
                <a:spcPct val="0"/>
              </a:spcBef>
            </a:pPr>
            <a:fld id="{F3CB774B-7C99-436B-97E8-81D8825DF0FF}" type="slidenum">
              <a:rPr lang="en-GB" altLang="en-US" smtClean="0"/>
              <a:pPr eaLnBrk="1" hangingPunct="1">
                <a:spcBef>
                  <a:spcPct val="0"/>
                </a:spcBef>
              </a:pPr>
              <a:t>2</a:t>
            </a:fld>
            <a:endParaRPr lang="en-GB"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1pPr>
            <a:lvl2pPr marL="742950" indent="-28575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2pPr>
            <a:lvl3pPr marL="11430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3pPr>
            <a:lvl4pPr marL="16002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4pPr>
            <a:lvl5pPr marL="20574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5pPr>
            <a:lvl6pPr marL="25146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6pPr>
            <a:lvl7pPr marL="29718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7pPr>
            <a:lvl8pPr marL="34290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8pPr>
            <a:lvl9pPr marL="38862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9pPr>
          </a:lstStyle>
          <a:p>
            <a:pPr eaLnBrk="1" hangingPunct="1">
              <a:spcBef>
                <a:spcPct val="0"/>
              </a:spcBef>
            </a:pPr>
            <a:fld id="{E2E76209-1638-4574-8EE2-D0F8CC6F2638}" type="slidenum">
              <a:rPr lang="en-US" altLang="en-US" smtClean="0">
                <a:solidFill>
                  <a:srgbClr val="000000"/>
                </a:solidFill>
                <a:latin typeface="Times New Roman" pitchFamily="18" charset="0"/>
                <a:ea typeface="DejaVu Sans"/>
                <a:cs typeface="DejaVu Sans"/>
              </a:rPr>
              <a:pPr eaLnBrk="1" hangingPunct="1">
                <a:spcBef>
                  <a:spcPct val="0"/>
                </a:spcBef>
              </a:pPr>
              <a:t>5</a:t>
            </a:fld>
            <a:endParaRPr lang="en-US" altLang="en-US" smtClean="0">
              <a:solidFill>
                <a:srgbClr val="000000"/>
              </a:solidFill>
              <a:latin typeface="Times New Roman" pitchFamily="18" charset="0"/>
              <a:ea typeface="DejaVu Sans"/>
              <a:cs typeface="DejaVu Sans"/>
            </a:endParaRPr>
          </a:p>
        </p:txBody>
      </p:sp>
      <p:sp>
        <p:nvSpPr>
          <p:cNvPr id="49155" name="Rectangle 1"/>
          <p:cNvSpPr>
            <a:spLocks noGrp="1" noRot="1" noChangeAspect="1" noChangeArrowheads="1" noTextEdit="1"/>
          </p:cNvSpPr>
          <p:nvPr>
            <p:ph type="sldImg"/>
          </p:nvPr>
        </p:nvSpPr>
        <p:spPr>
          <a:xfrm>
            <a:off x="919163" y="747713"/>
            <a:ext cx="4978400" cy="3735387"/>
          </a:xfrm>
          <a:ln/>
        </p:spPr>
      </p:sp>
      <p:sp>
        <p:nvSpPr>
          <p:cNvPr id="49156" name="Rectangle 2"/>
          <p:cNvSpPr>
            <a:spLocks noGrp="1" noChangeArrowheads="1"/>
          </p:cNvSpPr>
          <p:nvPr>
            <p:ph type="body" idx="1"/>
          </p:nvPr>
        </p:nvSpPr>
        <p:spPr>
          <a:xfrm>
            <a:off x="682137" y="4734302"/>
            <a:ext cx="5450792" cy="4483034"/>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eaLnBrk="1" hangingPunct="1">
              <a:spcBef>
                <a:spcPct val="0"/>
              </a:spcBef>
              <a:defRPr/>
            </a:pPr>
            <a:r>
              <a:rPr lang="en-GB" altLang="en-US" b="1" dirty="0" smtClean="0">
                <a:latin typeface="Calibri" pitchFamily="34" charset="0"/>
              </a:rPr>
              <a:t>Priority objectives </a:t>
            </a:r>
            <a:r>
              <a:rPr lang="en-GB" altLang="en-US" dirty="0" smtClean="0">
                <a:latin typeface="Calibri" pitchFamily="34" charset="0"/>
              </a:rPr>
              <a:t>(4) to maximise the benefits of Union environment legislation by improving implementation introduces the following actions:</a:t>
            </a:r>
          </a:p>
          <a:p>
            <a:pPr eaLnBrk="1" hangingPunct="1">
              <a:spcBef>
                <a:spcPct val="0"/>
              </a:spcBef>
              <a:defRPr/>
            </a:pPr>
            <a:r>
              <a:rPr lang="en-GB" altLang="en-US" dirty="0">
                <a:latin typeface="Calibri" pitchFamily="34" charset="0"/>
              </a:rPr>
              <a:t>"65. In order to maximise the benefits of Union environment legislation by improving implementation, the 7th EAP shall ensure that by 2020: </a:t>
            </a:r>
          </a:p>
          <a:p>
            <a:pPr eaLnBrk="1" hangingPunct="1">
              <a:spcBef>
                <a:spcPct val="0"/>
              </a:spcBef>
              <a:defRPr/>
            </a:pPr>
            <a:endParaRPr lang="en-GB" altLang="en-US" dirty="0">
              <a:latin typeface="Calibri" pitchFamily="34" charset="0"/>
            </a:endParaRPr>
          </a:p>
          <a:p>
            <a:pPr eaLnBrk="1" hangingPunct="1">
              <a:spcBef>
                <a:spcPct val="0"/>
              </a:spcBef>
              <a:defRPr/>
            </a:pPr>
            <a:r>
              <a:rPr lang="en-GB" altLang="en-US" dirty="0">
                <a:latin typeface="Calibri" pitchFamily="34" charset="0"/>
              </a:rPr>
              <a:t>(a) the public has access to clear information showing how Union environment law is being implemented consistent with the Aarhus Convention; </a:t>
            </a:r>
          </a:p>
          <a:p>
            <a:pPr eaLnBrk="1" hangingPunct="1">
              <a:spcBef>
                <a:spcPct val="0"/>
              </a:spcBef>
              <a:defRPr/>
            </a:pPr>
            <a:r>
              <a:rPr lang="en-GB" altLang="en-US" dirty="0">
                <a:latin typeface="Calibri" pitchFamily="34" charset="0"/>
              </a:rPr>
              <a:t>(b) compliance with specific environment legislation has increased; </a:t>
            </a:r>
          </a:p>
          <a:p>
            <a:pPr eaLnBrk="1" hangingPunct="1">
              <a:spcBef>
                <a:spcPct val="0"/>
              </a:spcBef>
              <a:defRPr/>
            </a:pPr>
            <a:r>
              <a:rPr lang="en-GB" altLang="en-US" dirty="0">
                <a:latin typeface="Calibri" pitchFamily="34" charset="0"/>
              </a:rPr>
              <a:t>[…]</a:t>
            </a:r>
          </a:p>
          <a:p>
            <a:pPr eaLnBrk="1" hangingPunct="1">
              <a:spcBef>
                <a:spcPct val="0"/>
              </a:spcBef>
              <a:defRPr/>
            </a:pPr>
            <a:endParaRPr lang="en-GB" altLang="en-US" dirty="0">
              <a:latin typeface="Calibri" pitchFamily="34" charset="0"/>
            </a:endParaRPr>
          </a:p>
          <a:p>
            <a:pPr eaLnBrk="1" hangingPunct="1">
              <a:spcBef>
                <a:spcPct val="0"/>
              </a:spcBef>
              <a:defRPr/>
            </a:pPr>
            <a:r>
              <a:rPr lang="en-GB" altLang="en-US" dirty="0">
                <a:latin typeface="Calibri" pitchFamily="34" charset="0"/>
              </a:rPr>
              <a:t>This requires, in particular: </a:t>
            </a:r>
          </a:p>
          <a:p>
            <a:pPr eaLnBrk="1" hangingPunct="1">
              <a:spcBef>
                <a:spcPct val="0"/>
              </a:spcBef>
              <a:defRPr/>
            </a:pPr>
            <a:r>
              <a:rPr lang="en-GB" altLang="en-US" dirty="0">
                <a:latin typeface="Calibri" pitchFamily="34" charset="0"/>
              </a:rPr>
              <a:t>(</a:t>
            </a:r>
            <a:r>
              <a:rPr lang="en-GB" altLang="en-US" dirty="0" err="1">
                <a:latin typeface="Calibri" pitchFamily="34" charset="0"/>
              </a:rPr>
              <a:t>i</a:t>
            </a:r>
            <a:r>
              <a:rPr lang="en-GB" altLang="en-US" dirty="0">
                <a:latin typeface="Calibri" pitchFamily="34" charset="0"/>
              </a:rPr>
              <a:t>) ensuring that systems at national level actively disseminate information about how Union environment legislation is being implemented, and complementing such information with a Union level overview of individual Member States’ performance; […]"</a:t>
            </a:r>
          </a:p>
          <a:p>
            <a:pPr>
              <a:defRPr/>
            </a:pPr>
            <a:endParaRPr lang="fr-BE" dirty="0" smtClean="0"/>
          </a:p>
          <a:p>
            <a:pPr>
              <a:defRPr/>
            </a:pPr>
            <a:r>
              <a:rPr lang="en-GB" sz="1400" b="1" dirty="0">
                <a:latin typeface="Calibri" panose="020F0502020204030204" pitchFamily="34" charset="0"/>
              </a:rPr>
              <a:t>Priority objectives </a:t>
            </a:r>
            <a:r>
              <a:rPr lang="en-GB" sz="1400" dirty="0">
                <a:latin typeface="Calibri" panose="020F0502020204030204" pitchFamily="34" charset="0"/>
              </a:rPr>
              <a:t>(5) to improve the knowledge and evidence base for Union environment policy introduces the following actions:</a:t>
            </a:r>
          </a:p>
          <a:p>
            <a:pPr>
              <a:defRPr/>
            </a:pPr>
            <a:endParaRPr lang="en-GB" dirty="0">
              <a:latin typeface="Calibri" panose="020F0502020204030204" pitchFamily="34" charset="0"/>
            </a:endParaRPr>
          </a:p>
          <a:p>
            <a:pPr>
              <a:defRPr/>
            </a:pPr>
            <a:r>
              <a:rPr lang="en-GB" dirty="0">
                <a:latin typeface="Calibri" panose="020F0502020204030204" pitchFamily="34" charset="0"/>
              </a:rPr>
              <a:t>"73. In order to improve the knowledge and evidence base for Union environment policy, the 7th EAP shall ensure that by 2020:</a:t>
            </a:r>
          </a:p>
          <a:p>
            <a:pPr>
              <a:defRPr/>
            </a:pPr>
            <a:endParaRPr lang="en-GB" dirty="0">
              <a:latin typeface="Calibri" panose="020F0502020204030204" pitchFamily="34" charset="0"/>
            </a:endParaRPr>
          </a:p>
          <a:p>
            <a:pPr marL="456224" indent="-456224">
              <a:buFontTx/>
              <a:buAutoNum type="alphaLcParenBoth"/>
              <a:defRPr/>
            </a:pPr>
            <a:r>
              <a:rPr lang="en-GB" dirty="0">
                <a:latin typeface="Calibri" panose="020F0502020204030204" pitchFamily="34" charset="0"/>
              </a:rPr>
              <a:t>policy-makers and stakeholders have a more informed basis for developing and implementing environment and climate policies, including understanding the environmental impacts of human activities and measuring the costs and benefits of action and the costs of inaction; […]</a:t>
            </a:r>
          </a:p>
          <a:p>
            <a:pPr>
              <a:defRPr/>
            </a:pPr>
            <a:endParaRPr lang="en-GB" dirty="0">
              <a:latin typeface="Calibri" panose="020F0502020204030204" pitchFamily="34" charset="0"/>
            </a:endParaRPr>
          </a:p>
          <a:p>
            <a:pPr>
              <a:defRPr/>
            </a:pPr>
            <a:r>
              <a:rPr lang="en-GB" dirty="0">
                <a:latin typeface="Calibri" panose="020F0502020204030204" pitchFamily="34" charset="0"/>
              </a:rPr>
              <a:t>(iii) simplifying, streamlining and modernising environmental and climate change data and information collection, management, sharing and re-use, including the development and implementation of a Shared Environmental Information System […]"</a:t>
            </a:r>
          </a:p>
          <a:p>
            <a:pPr>
              <a:defRPr/>
            </a:pPr>
            <a:endParaRPr lang="en-GB" dirty="0"/>
          </a:p>
        </p:txBody>
      </p:sp>
      <p:sp>
        <p:nvSpPr>
          <p:cNvPr id="16388" name="Slide Number Placeholder 3"/>
          <p:cNvSpPr>
            <a:spLocks noGrp="1"/>
          </p:cNvSpPr>
          <p:nvPr>
            <p:ph type="sldNum" sz="quarter" idx="5"/>
          </p:nvPr>
        </p:nvSpPr>
        <p:spPr>
          <a:noFill/>
        </p:spPr>
        <p:txBody>
          <a:bodyPr/>
          <a:lstStyle>
            <a:lvl1pPr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eaLnBrk="1" hangingPunct="1"/>
            <a:fld id="{0961D07D-3265-4A7D-AF92-1A560F542D90}" type="slidenum">
              <a:rPr lang="en-GB" altLang="en-US">
                <a:solidFill>
                  <a:prstClr val="black"/>
                </a:solidFill>
                <a:latin typeface="Arial" pitchFamily="34" charset="0"/>
              </a:rPr>
              <a:pPr eaLnBrk="1" hangingPunct="1"/>
              <a:t>6</a:t>
            </a:fld>
            <a:endParaRPr lang="en-GB" altLang="en-US">
              <a:solidFill>
                <a:prstClr val="black"/>
              </a:solidFill>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1pPr>
            <a:lvl2pPr marL="742950" indent="-28575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2pPr>
            <a:lvl3pPr marL="11430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3pPr>
            <a:lvl4pPr marL="16002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4pPr>
            <a:lvl5pPr marL="20574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5pPr>
            <a:lvl6pPr marL="25146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6pPr>
            <a:lvl7pPr marL="29718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7pPr>
            <a:lvl8pPr marL="34290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8pPr>
            <a:lvl9pPr marL="38862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9pPr>
          </a:lstStyle>
          <a:p>
            <a:pPr eaLnBrk="1" hangingPunct="1">
              <a:spcBef>
                <a:spcPct val="0"/>
              </a:spcBef>
            </a:pPr>
            <a:fld id="{B0978709-6AF9-498A-AD7C-4F89DAF6EE08}" type="slidenum">
              <a:rPr lang="en-US" altLang="en-US" smtClean="0">
                <a:solidFill>
                  <a:srgbClr val="000000"/>
                </a:solidFill>
                <a:latin typeface="Times New Roman" pitchFamily="18" charset="0"/>
                <a:ea typeface="DejaVu Sans"/>
                <a:cs typeface="DejaVu Sans"/>
              </a:rPr>
              <a:pPr eaLnBrk="1" hangingPunct="1">
                <a:spcBef>
                  <a:spcPct val="0"/>
                </a:spcBef>
              </a:pPr>
              <a:t>7</a:t>
            </a:fld>
            <a:endParaRPr lang="en-US" altLang="en-US" smtClean="0">
              <a:solidFill>
                <a:srgbClr val="000000"/>
              </a:solidFill>
              <a:latin typeface="Times New Roman" pitchFamily="18" charset="0"/>
              <a:ea typeface="DejaVu Sans"/>
              <a:cs typeface="DejaVu Sans"/>
            </a:endParaRPr>
          </a:p>
        </p:txBody>
      </p:sp>
      <p:sp>
        <p:nvSpPr>
          <p:cNvPr id="36867" name="Rectangle 1"/>
          <p:cNvSpPr>
            <a:spLocks noGrp="1" noRot="1" noChangeAspect="1" noChangeArrowheads="1" noTextEdit="1"/>
          </p:cNvSpPr>
          <p:nvPr>
            <p:ph type="sldImg"/>
          </p:nvPr>
        </p:nvSpPr>
        <p:spPr>
          <a:xfrm>
            <a:off x="919163" y="747713"/>
            <a:ext cx="4978400" cy="3735387"/>
          </a:xfrm>
          <a:ln/>
        </p:spPr>
      </p:sp>
      <p:sp>
        <p:nvSpPr>
          <p:cNvPr id="36868" name="Rectangle 2"/>
          <p:cNvSpPr>
            <a:spLocks noGrp="1" noChangeArrowheads="1"/>
          </p:cNvSpPr>
          <p:nvPr>
            <p:ph type="body" idx="1"/>
          </p:nvPr>
        </p:nvSpPr>
        <p:spPr>
          <a:xfrm>
            <a:off x="682137" y="4734302"/>
            <a:ext cx="5450792" cy="4483034"/>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1pPr>
            <a:lvl2pPr marL="741363" indent="-28416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2pPr>
            <a:lvl3pPr marL="1139825"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3pPr>
            <a:lvl4pPr marL="1595438"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4pPr>
            <a:lvl5pPr marL="2052638" indent="-227013" eaLnBrk="0" hangingPunct="0">
              <a:spcBef>
                <a:spcPct val="30000"/>
              </a:spcBef>
              <a:tabLst>
                <a:tab pos="455613" algn="l"/>
                <a:tab pos="911225" algn="l"/>
                <a:tab pos="1368425" algn="l"/>
                <a:tab pos="1824038" algn="l"/>
                <a:tab pos="2279650" algn="l"/>
                <a:tab pos="2736850" algn="l"/>
              </a:tabLst>
              <a:defRPr sz="1200">
                <a:solidFill>
                  <a:schemeClr val="tx1"/>
                </a:solidFill>
                <a:latin typeface="Arial" pitchFamily="34" charset="0"/>
              </a:defRPr>
            </a:lvl5pPr>
            <a:lvl6pPr marL="25098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6pPr>
            <a:lvl7pPr marL="29670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7pPr>
            <a:lvl8pPr marL="34242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8pPr>
            <a:lvl9pPr marL="3881438" indent="-227013" eaLnBrk="0" fontAlgn="base" hangingPunct="0">
              <a:spcBef>
                <a:spcPct val="30000"/>
              </a:spcBef>
              <a:spcAft>
                <a:spcPct val="0"/>
              </a:spcAft>
              <a:tabLst>
                <a:tab pos="455613" algn="l"/>
                <a:tab pos="911225" algn="l"/>
                <a:tab pos="1368425" algn="l"/>
                <a:tab pos="1824038" algn="l"/>
                <a:tab pos="2279650" algn="l"/>
                <a:tab pos="2736850" algn="l"/>
              </a:tabLst>
              <a:defRPr sz="1200">
                <a:solidFill>
                  <a:schemeClr val="tx1"/>
                </a:solidFill>
                <a:latin typeface="Arial" pitchFamily="34" charset="0"/>
              </a:defRPr>
            </a:lvl9pPr>
          </a:lstStyle>
          <a:p>
            <a:pPr eaLnBrk="1" hangingPunct="1">
              <a:spcBef>
                <a:spcPct val="0"/>
              </a:spcBef>
            </a:pPr>
            <a:fld id="{3F6C6C9D-2C15-4A10-AD0C-673438D29D28}" type="slidenum">
              <a:rPr lang="en-US" altLang="en-US">
                <a:solidFill>
                  <a:srgbClr val="000000"/>
                </a:solidFill>
                <a:latin typeface="Times New Roman" pitchFamily="18" charset="0"/>
                <a:ea typeface="DejaVu Sans"/>
                <a:cs typeface="DejaVu Sans"/>
              </a:rPr>
              <a:pPr eaLnBrk="1" hangingPunct="1">
                <a:spcBef>
                  <a:spcPct val="0"/>
                </a:spcBef>
              </a:pPr>
              <a:t>9</a:t>
            </a:fld>
            <a:endParaRPr lang="en-US" altLang="en-US">
              <a:solidFill>
                <a:srgbClr val="000000"/>
              </a:solidFill>
              <a:latin typeface="Times New Roman" pitchFamily="18" charset="0"/>
              <a:ea typeface="DejaVu Sans"/>
              <a:cs typeface="DejaVu Sans"/>
            </a:endParaRPr>
          </a:p>
        </p:txBody>
      </p:sp>
      <p:sp>
        <p:nvSpPr>
          <p:cNvPr id="17411" name="Rectangle 1"/>
          <p:cNvSpPr>
            <a:spLocks noGrp="1" noRot="1" noChangeAspect="1" noChangeArrowheads="1" noTextEdit="1"/>
          </p:cNvSpPr>
          <p:nvPr>
            <p:ph type="sldImg"/>
          </p:nvPr>
        </p:nvSpPr>
        <p:spPr>
          <a:xfrm>
            <a:off x="917575" y="747713"/>
            <a:ext cx="4981575" cy="3735387"/>
          </a:xfrm>
          <a:ln/>
        </p:spPr>
      </p:sp>
      <p:sp>
        <p:nvSpPr>
          <p:cNvPr id="17412" name="Rectangle 2"/>
          <p:cNvSpPr>
            <a:spLocks noGrp="1" noChangeArrowheads="1"/>
          </p:cNvSpPr>
          <p:nvPr>
            <p:ph type="body" idx="1"/>
          </p:nvPr>
        </p:nvSpPr>
        <p:spPr>
          <a:xfrm>
            <a:off x="682625" y="4733925"/>
            <a:ext cx="5449888" cy="4483100"/>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1pPr>
            <a:lvl2pPr marL="742950" indent="-28575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2pPr>
            <a:lvl3pPr marL="11430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3pPr>
            <a:lvl4pPr marL="16002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4pPr>
            <a:lvl5pPr marL="20574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5pPr>
            <a:lvl6pPr marL="25146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6pPr>
            <a:lvl7pPr marL="29718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7pPr>
            <a:lvl8pPr marL="34290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8pPr>
            <a:lvl9pPr marL="38862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9pPr>
          </a:lstStyle>
          <a:p>
            <a:pPr eaLnBrk="1" hangingPunct="1">
              <a:spcBef>
                <a:spcPct val="0"/>
              </a:spcBef>
            </a:pPr>
            <a:fld id="{ED898B51-EE67-4638-9FE8-8FA0926CC479}" type="slidenum">
              <a:rPr lang="en-US" altLang="en-US" smtClean="0">
                <a:solidFill>
                  <a:srgbClr val="000000"/>
                </a:solidFill>
                <a:latin typeface="Times New Roman" pitchFamily="18" charset="0"/>
                <a:ea typeface="DejaVu Sans"/>
                <a:cs typeface="DejaVu Sans"/>
              </a:rPr>
              <a:pPr eaLnBrk="1" hangingPunct="1">
                <a:spcBef>
                  <a:spcPct val="0"/>
                </a:spcBef>
              </a:pPr>
              <a:t>10</a:t>
            </a:fld>
            <a:endParaRPr lang="en-US" altLang="en-US" smtClean="0">
              <a:solidFill>
                <a:srgbClr val="000000"/>
              </a:solidFill>
              <a:latin typeface="Times New Roman" pitchFamily="18" charset="0"/>
              <a:ea typeface="DejaVu Sans"/>
              <a:cs typeface="DejaVu Sans"/>
            </a:endParaRPr>
          </a:p>
        </p:txBody>
      </p:sp>
      <p:sp>
        <p:nvSpPr>
          <p:cNvPr id="39939" name="Rectangle 1"/>
          <p:cNvSpPr>
            <a:spLocks noGrp="1" noRot="1" noChangeAspect="1" noChangeArrowheads="1" noTextEdit="1"/>
          </p:cNvSpPr>
          <p:nvPr>
            <p:ph type="sldImg"/>
          </p:nvPr>
        </p:nvSpPr>
        <p:spPr>
          <a:xfrm>
            <a:off x="919163" y="747713"/>
            <a:ext cx="4978400" cy="3735387"/>
          </a:xfrm>
          <a:ln/>
        </p:spPr>
      </p:sp>
      <p:sp>
        <p:nvSpPr>
          <p:cNvPr id="39940" name="Rectangle 2"/>
          <p:cNvSpPr>
            <a:spLocks noGrp="1" noChangeArrowheads="1"/>
          </p:cNvSpPr>
          <p:nvPr>
            <p:ph type="body" idx="1"/>
          </p:nvPr>
        </p:nvSpPr>
        <p:spPr>
          <a:xfrm>
            <a:off x="682137" y="4734302"/>
            <a:ext cx="5450792" cy="4483034"/>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1pPr>
            <a:lvl2pPr marL="742950" indent="-28575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2pPr>
            <a:lvl3pPr marL="11430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3pPr>
            <a:lvl4pPr marL="16002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4pPr>
            <a:lvl5pPr marL="20574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5pPr>
            <a:lvl6pPr marL="25146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6pPr>
            <a:lvl7pPr marL="29718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7pPr>
            <a:lvl8pPr marL="34290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8pPr>
            <a:lvl9pPr marL="38862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9pPr>
          </a:lstStyle>
          <a:p>
            <a:pPr eaLnBrk="1" hangingPunct="1">
              <a:spcBef>
                <a:spcPct val="0"/>
              </a:spcBef>
            </a:pPr>
            <a:fld id="{58766127-9049-42F8-BCB6-C767C1B0B816}" type="slidenum">
              <a:rPr lang="en-US" altLang="en-US" smtClean="0">
                <a:solidFill>
                  <a:srgbClr val="000000"/>
                </a:solidFill>
                <a:latin typeface="Times New Roman" pitchFamily="18" charset="0"/>
                <a:ea typeface="DejaVu Sans"/>
                <a:cs typeface="DejaVu Sans"/>
              </a:rPr>
              <a:pPr eaLnBrk="1" hangingPunct="1">
                <a:spcBef>
                  <a:spcPct val="0"/>
                </a:spcBef>
              </a:pPr>
              <a:t>11</a:t>
            </a:fld>
            <a:endParaRPr lang="en-US" altLang="en-US" smtClean="0">
              <a:solidFill>
                <a:srgbClr val="000000"/>
              </a:solidFill>
              <a:latin typeface="Times New Roman" pitchFamily="18" charset="0"/>
              <a:ea typeface="DejaVu Sans"/>
              <a:cs typeface="DejaVu Sans"/>
            </a:endParaRPr>
          </a:p>
        </p:txBody>
      </p:sp>
      <p:sp>
        <p:nvSpPr>
          <p:cNvPr id="40963" name="Rectangle 1"/>
          <p:cNvSpPr>
            <a:spLocks noGrp="1" noRot="1" noChangeAspect="1" noChangeArrowheads="1" noTextEdit="1"/>
          </p:cNvSpPr>
          <p:nvPr>
            <p:ph type="sldImg"/>
          </p:nvPr>
        </p:nvSpPr>
        <p:spPr>
          <a:xfrm>
            <a:off x="919163" y="747713"/>
            <a:ext cx="4978400" cy="3735387"/>
          </a:xfrm>
          <a:ln/>
        </p:spPr>
      </p:sp>
      <p:sp>
        <p:nvSpPr>
          <p:cNvPr id="40964" name="Rectangle 2"/>
          <p:cNvSpPr>
            <a:spLocks noGrp="1" noChangeArrowheads="1"/>
          </p:cNvSpPr>
          <p:nvPr>
            <p:ph type="body" idx="1"/>
          </p:nvPr>
        </p:nvSpPr>
        <p:spPr>
          <a:xfrm>
            <a:off x="682137" y="4734302"/>
            <a:ext cx="5450792" cy="4483034"/>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8"/>
          <p:cNvSpPr>
            <a:spLocks noGrp="1" noChangeArrowheads="1"/>
          </p:cNvSpPr>
          <p:nvPr>
            <p:ph type="sldNum" sz="quarter" idx="5"/>
          </p:nvPr>
        </p:nvSpPr>
        <p:spPr>
          <a:noFill/>
          <a:extLst>
            <a:ext uri="{91240B29-F687-4F45-9708-019B960494DF}">
              <a14:hiddenLine xmlns:a14="http://schemas.microsoft.com/office/drawing/2010/main" w="9525">
                <a:solidFill>
                  <a:srgbClr val="3465AF"/>
                </a:solidFill>
                <a:round/>
                <a:headEnd/>
                <a:tailEnd/>
              </a14:hiddenLine>
            </a:ext>
          </a:extLst>
        </p:spPr>
        <p:txBody>
          <a:bodyPr/>
          <a:lstStyle>
            <a:lvl1pPr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1pPr>
            <a:lvl2pPr marL="742950" indent="-28575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2pPr>
            <a:lvl3pPr marL="11430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3pPr>
            <a:lvl4pPr marL="16002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4pPr>
            <a:lvl5pPr marL="2057400" indent="-228600" eaLnBrk="0" hangingPunct="0">
              <a:spcBef>
                <a:spcPct val="30000"/>
              </a:spcBef>
              <a:tabLst>
                <a:tab pos="457200" algn="l"/>
                <a:tab pos="914400" algn="l"/>
                <a:tab pos="1371600" algn="l"/>
                <a:tab pos="1828800" algn="l"/>
                <a:tab pos="2286000" algn="l"/>
                <a:tab pos="2743200" algn="l"/>
              </a:tabLst>
              <a:defRPr sz="1200">
                <a:solidFill>
                  <a:schemeClr val="tx1"/>
                </a:solidFill>
                <a:latin typeface="Arial" pitchFamily="34" charset="0"/>
              </a:defRPr>
            </a:lvl5pPr>
            <a:lvl6pPr marL="25146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6pPr>
            <a:lvl7pPr marL="29718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7pPr>
            <a:lvl8pPr marL="34290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8pPr>
            <a:lvl9pPr marL="3886200" indent="-228600" eaLnBrk="0" fontAlgn="base" hangingPunct="0">
              <a:spcBef>
                <a:spcPct val="30000"/>
              </a:spcBef>
              <a:spcAft>
                <a:spcPct val="0"/>
              </a:spcAft>
              <a:tabLst>
                <a:tab pos="457200" algn="l"/>
                <a:tab pos="914400" algn="l"/>
                <a:tab pos="1371600" algn="l"/>
                <a:tab pos="1828800" algn="l"/>
                <a:tab pos="2286000" algn="l"/>
                <a:tab pos="2743200" algn="l"/>
              </a:tabLst>
              <a:defRPr sz="1200">
                <a:solidFill>
                  <a:schemeClr val="tx1"/>
                </a:solidFill>
                <a:latin typeface="Arial" pitchFamily="34" charset="0"/>
              </a:defRPr>
            </a:lvl9pPr>
          </a:lstStyle>
          <a:p>
            <a:pPr eaLnBrk="1" hangingPunct="1">
              <a:spcBef>
                <a:spcPct val="0"/>
              </a:spcBef>
            </a:pPr>
            <a:fld id="{7E944E98-DF0B-4F85-959B-B6F7F3AFF6F1}" type="slidenum">
              <a:rPr lang="en-US" altLang="en-US" smtClean="0">
                <a:solidFill>
                  <a:srgbClr val="000000"/>
                </a:solidFill>
                <a:latin typeface="Times New Roman" pitchFamily="18" charset="0"/>
                <a:ea typeface="DejaVu Sans"/>
                <a:cs typeface="DejaVu Sans"/>
              </a:rPr>
              <a:pPr eaLnBrk="1" hangingPunct="1">
                <a:spcBef>
                  <a:spcPct val="0"/>
                </a:spcBef>
              </a:pPr>
              <a:t>12</a:t>
            </a:fld>
            <a:endParaRPr lang="en-US" altLang="en-US" smtClean="0">
              <a:solidFill>
                <a:srgbClr val="000000"/>
              </a:solidFill>
              <a:latin typeface="Times New Roman" pitchFamily="18" charset="0"/>
              <a:ea typeface="DejaVu Sans"/>
              <a:cs typeface="DejaVu Sans"/>
            </a:endParaRPr>
          </a:p>
        </p:txBody>
      </p:sp>
      <p:sp>
        <p:nvSpPr>
          <p:cNvPr id="41987" name="Rectangle 1"/>
          <p:cNvSpPr>
            <a:spLocks noGrp="1" noRot="1" noChangeAspect="1" noChangeArrowheads="1" noTextEdit="1"/>
          </p:cNvSpPr>
          <p:nvPr>
            <p:ph type="sldImg"/>
          </p:nvPr>
        </p:nvSpPr>
        <p:spPr>
          <a:xfrm>
            <a:off x="919163" y="747713"/>
            <a:ext cx="4978400" cy="3735387"/>
          </a:xfrm>
          <a:ln/>
        </p:spPr>
      </p:sp>
      <p:sp>
        <p:nvSpPr>
          <p:cNvPr id="41988" name="Rectangle 2"/>
          <p:cNvSpPr>
            <a:spLocks noGrp="1" noChangeArrowheads="1"/>
          </p:cNvSpPr>
          <p:nvPr>
            <p:ph type="body" idx="1"/>
          </p:nvPr>
        </p:nvSpPr>
        <p:spPr>
          <a:xfrm>
            <a:off x="682137" y="4734302"/>
            <a:ext cx="5450792" cy="4483034"/>
          </a:xfrm>
          <a:noFill/>
          <a:extLst>
            <a:ext uri="{91240B29-F687-4F45-9708-019B960494DF}">
              <a14:hiddenLine xmlns:a14="http://schemas.microsoft.com/office/drawing/2010/main" w="9525">
                <a:solidFill>
                  <a:srgbClr val="3465AF"/>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ndParaRPr>
          </a:p>
        </p:txBody>
      </p:sp>
      <p:pic>
        <p:nvPicPr>
          <p:cNvPr id="3086"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smtClean="0"/>
              <a:t>Click to edit Master title style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smtClean="0"/>
              <a:t>Click to edit Master subtitle style</a:t>
            </a:r>
            <a:endParaRPr lang="en-GB" altLang="en-US" noProof="0" smtClean="0"/>
          </a:p>
        </p:txBody>
      </p:sp>
      <p:sp>
        <p:nvSpPr>
          <p:cNvPr id="3078" name="Rectangle 6"/>
          <p:cNvSpPr>
            <a:spLocks noGrp="1" noChangeArrowheads="1"/>
          </p:cNvSpPr>
          <p:nvPr>
            <p:ph type="dt" sz="half" idx="2"/>
          </p:nvPr>
        </p:nvSpPr>
        <p:spPr/>
        <p:txBody>
          <a:bodyPr/>
          <a:lstStyle>
            <a:lvl1pPr>
              <a:defRPr sz="1200" b="1">
                <a:solidFill>
                  <a:schemeClr val="bg1"/>
                </a:solidFill>
                <a:latin typeface="+mn-lt"/>
              </a:defRPr>
            </a:lvl1pPr>
          </a:lstStyle>
          <a:p>
            <a:endParaRPr lang="en-GB" altLang="en-US"/>
          </a:p>
        </p:txBody>
      </p:sp>
      <p:sp>
        <p:nvSpPr>
          <p:cNvPr id="3079" name="Rectangle 7"/>
          <p:cNvSpPr>
            <a:spLocks noGrp="1" noChangeArrowheads="1"/>
          </p:cNvSpPr>
          <p:nvPr>
            <p:ph type="ftr" sz="quarter" idx="3"/>
          </p:nvPr>
        </p:nvSpPr>
        <p:spPr/>
        <p:txBody>
          <a:bodyPr/>
          <a:lstStyle>
            <a:lvl1pPr>
              <a:defRPr>
                <a:solidFill>
                  <a:schemeClr val="bg1"/>
                </a:solidFill>
                <a:latin typeface="+mn-lt"/>
              </a:defRPr>
            </a:lvl1pPr>
          </a:lstStyle>
          <a:p>
            <a:endParaRPr lang="en-GB" altLang="en-US"/>
          </a:p>
        </p:txBody>
      </p:sp>
      <p:sp>
        <p:nvSpPr>
          <p:cNvPr id="3080" name="Rectangle 8"/>
          <p:cNvSpPr>
            <a:spLocks noGrp="1" noChangeArrowheads="1"/>
          </p:cNvSpPr>
          <p:nvPr>
            <p:ph type="sldNum" sz="quarter" idx="4"/>
          </p:nvPr>
        </p:nvSpPr>
        <p:spPr/>
        <p:txBody>
          <a:bodyPr/>
          <a:lstStyle>
            <a:lvl1pPr>
              <a:defRPr>
                <a:solidFill>
                  <a:schemeClr val="bg1"/>
                </a:solidFill>
                <a:latin typeface="+mn-lt"/>
              </a:defRPr>
            </a:lvl1pPr>
          </a:lstStyle>
          <a:p>
            <a:fld id="{C76F43E6-2E31-46F5-A7D5-CC5B1E749F93}" type="slidenum">
              <a:rPr lang="en-GB" altLang="en-US"/>
              <a:pPr/>
              <a:t>‹#›</a:t>
            </a:fld>
            <a:endParaRPr lang="en-GB" altLang="en-US"/>
          </a:p>
        </p:txBody>
      </p:sp>
      <p:sp>
        <p:nvSpPr>
          <p:cNvPr id="7"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89260F7D-99DF-4A89-8BC7-D4E210DB7922}" type="slidenum">
              <a:rPr lang="en-GB" altLang="en-US"/>
              <a:pPr/>
              <a:t>‹#›</a:t>
            </a:fld>
            <a:endParaRPr lang="en-GB" altLang="en-US"/>
          </a:p>
        </p:txBody>
      </p:sp>
    </p:spTree>
    <p:extLst>
      <p:ext uri="{BB962C8B-B14F-4D97-AF65-F5344CB8AC3E}">
        <p14:creationId xmlns:p14="http://schemas.microsoft.com/office/powerpoint/2010/main" val="3833451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AC039C6C-C922-4C12-956C-17EEF52858BB}" type="slidenum">
              <a:rPr lang="en-GB" altLang="en-US"/>
              <a:pPr/>
              <a:t>‹#›</a:t>
            </a:fld>
            <a:endParaRPr lang="en-GB" altLang="en-US"/>
          </a:p>
        </p:txBody>
      </p:sp>
    </p:spTree>
    <p:extLst>
      <p:ext uri="{BB962C8B-B14F-4D97-AF65-F5344CB8AC3E}">
        <p14:creationId xmlns:p14="http://schemas.microsoft.com/office/powerpoint/2010/main" val="14698018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hangingPunct="1">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pPr lvl="0"/>
            <a:r>
              <a:rPr lang="en-US" altLang="en-US" noProof="0" smtClean="0"/>
              <a:t>Click to edit Master title style</a:t>
            </a:r>
            <a:endParaRPr lang="en-GB" altLang="en-US" noProof="0" smtClean="0"/>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pPr lvl="0"/>
            <a:r>
              <a:rPr lang="en-US" altLang="en-US" noProof="0" smtClean="0"/>
              <a:t>Click to edit Master subtitle style</a:t>
            </a:r>
            <a:endParaRPr lang="en-GB" altLang="en-US" noProof="0" smtClean="0"/>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ltLang="en-US">
              <a:solidFill>
                <a:srgbClr val="FFFFFF"/>
              </a:solidFill>
            </a:endParaRPr>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ltLang="en-US">
              <a:solidFill>
                <a:srgbClr val="FFFFFF"/>
              </a:solidFill>
            </a:endParaRPr>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E2ACB8F2-43B9-4F13-AD7A-AA6D452C205E}" type="slidenum">
              <a:rPr lang="en-GB" altLang="en-US">
                <a:solidFill>
                  <a:srgbClr val="FFFFFF"/>
                </a:solidFill>
              </a:rPr>
              <a:pPr>
                <a:defRPr/>
              </a:pPr>
              <a:t>‹#›</a:t>
            </a:fld>
            <a:endParaRPr lang="en-GB" altLang="en-US">
              <a:solidFill>
                <a:srgbClr val="FFFFFF"/>
              </a:solidFill>
            </a:endParaRPr>
          </a:p>
        </p:txBody>
      </p:sp>
    </p:spTree>
    <p:extLst>
      <p:ext uri="{BB962C8B-B14F-4D97-AF65-F5344CB8AC3E}">
        <p14:creationId xmlns:p14="http://schemas.microsoft.com/office/powerpoint/2010/main" val="41182486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C505F14A-583A-4AC6-B199-7378614D2F66}"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3752738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284B4E6-9FAE-4D5C-A836-F4CC1896D6E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6130712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42EEB53-05BD-48F9-A69D-658B10DB3265}"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610769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5FD4C3BA-7B65-44F2-83C0-6489E31EDDBB}"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4945562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16665AF1-8E5D-46F2-9242-1FD17A5C925E}"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20987440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A7E7798E-5FF4-4D5A-BD7E-ACF501B6EDE7}"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8847755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A1FAC314-9AD3-48E6-B4D0-F72F7D62945D}"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3813770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05CCEFF2-821D-4572-967E-FE5F06B43617}" type="slidenum">
              <a:rPr lang="en-GB" altLang="en-US"/>
              <a:pPr/>
              <a:t>‹#›</a:t>
            </a:fld>
            <a:endParaRPr lang="en-GB" altLang="en-US"/>
          </a:p>
        </p:txBody>
      </p:sp>
    </p:spTree>
    <p:extLst>
      <p:ext uri="{BB962C8B-B14F-4D97-AF65-F5344CB8AC3E}">
        <p14:creationId xmlns:p14="http://schemas.microsoft.com/office/powerpoint/2010/main" val="263612174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1C8D83B1-DC5B-42BC-95BE-64F331F64849}"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5260939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EFE1CA3-52B5-4153-B43F-110B2D670431}"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14739154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F0AAD50-F73C-4AE6-BA0F-7183F07B3B72}" type="slidenum">
              <a:rPr lang="en-GB" altLang="en-US">
                <a:solidFill>
                  <a:srgbClr val="000000"/>
                </a:solidFill>
              </a:rPr>
              <a:pPr>
                <a:defRPr/>
              </a:pPr>
              <a:t>‹#›</a:t>
            </a:fld>
            <a:endParaRPr lang="en-GB" altLang="en-US">
              <a:solidFill>
                <a:srgbClr val="000000"/>
              </a:solidFill>
            </a:endParaRPr>
          </a:p>
        </p:txBody>
      </p:sp>
    </p:spTree>
    <p:extLst>
      <p:ext uri="{BB962C8B-B14F-4D97-AF65-F5344CB8AC3E}">
        <p14:creationId xmlns:p14="http://schemas.microsoft.com/office/powerpoint/2010/main" val="3798354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ltLang="en-US"/>
          </a:p>
        </p:txBody>
      </p:sp>
      <p:sp>
        <p:nvSpPr>
          <p:cNvPr id="5" name="Footer Placeholder 4"/>
          <p:cNvSpPr>
            <a:spLocks noGrp="1"/>
          </p:cNvSpPr>
          <p:nvPr>
            <p:ph type="ftr" sz="quarter" idx="11"/>
          </p:nvPr>
        </p:nvSpPr>
        <p:spPr/>
        <p:txBody>
          <a:bodyPr/>
          <a:lstStyle>
            <a:lvl1pPr>
              <a:defRPr/>
            </a:lvl1pPr>
          </a:lstStyle>
          <a:p>
            <a:endParaRPr lang="en-GB" altLang="en-US"/>
          </a:p>
        </p:txBody>
      </p:sp>
      <p:sp>
        <p:nvSpPr>
          <p:cNvPr id="6" name="Slide Number Placeholder 5"/>
          <p:cNvSpPr>
            <a:spLocks noGrp="1"/>
          </p:cNvSpPr>
          <p:nvPr>
            <p:ph type="sldNum" sz="quarter" idx="12"/>
          </p:nvPr>
        </p:nvSpPr>
        <p:spPr/>
        <p:txBody>
          <a:bodyPr/>
          <a:lstStyle>
            <a:lvl1pPr>
              <a:defRPr/>
            </a:lvl1pPr>
          </a:lstStyle>
          <a:p>
            <a:fld id="{28D9CF46-BB49-42B1-B1E5-C5EC4AAEF55E}" type="slidenum">
              <a:rPr lang="en-GB" altLang="en-US"/>
              <a:pPr/>
              <a:t>‹#›</a:t>
            </a:fld>
            <a:endParaRPr lang="en-GB" altLang="en-US"/>
          </a:p>
        </p:txBody>
      </p:sp>
    </p:spTree>
    <p:extLst>
      <p:ext uri="{BB962C8B-B14F-4D97-AF65-F5344CB8AC3E}">
        <p14:creationId xmlns:p14="http://schemas.microsoft.com/office/powerpoint/2010/main" val="10577344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0C35B9E2-598A-4486-8B05-6AC357320DDA}" type="slidenum">
              <a:rPr lang="en-GB" altLang="en-US"/>
              <a:pPr/>
              <a:t>‹#›</a:t>
            </a:fld>
            <a:endParaRPr lang="en-GB" altLang="en-US"/>
          </a:p>
        </p:txBody>
      </p:sp>
    </p:spTree>
    <p:extLst>
      <p:ext uri="{BB962C8B-B14F-4D97-AF65-F5344CB8AC3E}">
        <p14:creationId xmlns:p14="http://schemas.microsoft.com/office/powerpoint/2010/main" val="2175887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endParaRPr lang="en-GB" altLang="en-US"/>
          </a:p>
        </p:txBody>
      </p:sp>
      <p:sp>
        <p:nvSpPr>
          <p:cNvPr id="8" name="Footer Placeholder 7"/>
          <p:cNvSpPr>
            <a:spLocks noGrp="1"/>
          </p:cNvSpPr>
          <p:nvPr>
            <p:ph type="ftr" sz="quarter" idx="11"/>
          </p:nvPr>
        </p:nvSpPr>
        <p:spPr/>
        <p:txBody>
          <a:bodyPr/>
          <a:lstStyle>
            <a:lvl1pPr>
              <a:defRPr/>
            </a:lvl1pPr>
          </a:lstStyle>
          <a:p>
            <a:endParaRPr lang="en-GB" altLang="en-US"/>
          </a:p>
        </p:txBody>
      </p:sp>
      <p:sp>
        <p:nvSpPr>
          <p:cNvPr id="9" name="Slide Number Placeholder 8"/>
          <p:cNvSpPr>
            <a:spLocks noGrp="1"/>
          </p:cNvSpPr>
          <p:nvPr>
            <p:ph type="sldNum" sz="quarter" idx="12"/>
          </p:nvPr>
        </p:nvSpPr>
        <p:spPr/>
        <p:txBody>
          <a:bodyPr/>
          <a:lstStyle>
            <a:lvl1pPr>
              <a:defRPr/>
            </a:lvl1pPr>
          </a:lstStyle>
          <a:p>
            <a:fld id="{4DC86CF3-A4EF-4969-B467-F39F3BBC0ABC}" type="slidenum">
              <a:rPr lang="en-GB" altLang="en-US"/>
              <a:pPr/>
              <a:t>‹#›</a:t>
            </a:fld>
            <a:endParaRPr lang="en-GB" altLang="en-US"/>
          </a:p>
        </p:txBody>
      </p:sp>
    </p:spTree>
    <p:extLst>
      <p:ext uri="{BB962C8B-B14F-4D97-AF65-F5344CB8AC3E}">
        <p14:creationId xmlns:p14="http://schemas.microsoft.com/office/powerpoint/2010/main" val="2287451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GB" altLang="en-US"/>
          </a:p>
        </p:txBody>
      </p:sp>
      <p:sp>
        <p:nvSpPr>
          <p:cNvPr id="4" name="Footer Placeholder 3"/>
          <p:cNvSpPr>
            <a:spLocks noGrp="1"/>
          </p:cNvSpPr>
          <p:nvPr>
            <p:ph type="ftr" sz="quarter" idx="11"/>
          </p:nvPr>
        </p:nvSpPr>
        <p:spPr/>
        <p:txBody>
          <a:bodyPr/>
          <a:lstStyle>
            <a:lvl1pPr>
              <a:defRPr/>
            </a:lvl1pPr>
          </a:lstStyle>
          <a:p>
            <a:endParaRPr lang="en-GB" altLang="en-US"/>
          </a:p>
        </p:txBody>
      </p:sp>
      <p:sp>
        <p:nvSpPr>
          <p:cNvPr id="5" name="Slide Number Placeholder 4"/>
          <p:cNvSpPr>
            <a:spLocks noGrp="1"/>
          </p:cNvSpPr>
          <p:nvPr>
            <p:ph type="sldNum" sz="quarter" idx="12"/>
          </p:nvPr>
        </p:nvSpPr>
        <p:spPr/>
        <p:txBody>
          <a:bodyPr/>
          <a:lstStyle>
            <a:lvl1pPr>
              <a:defRPr/>
            </a:lvl1pPr>
          </a:lstStyle>
          <a:p>
            <a:fld id="{5DCDFA09-0EBB-4C3B-A848-440F108BD3FB}" type="slidenum">
              <a:rPr lang="en-GB" altLang="en-US"/>
              <a:pPr/>
              <a:t>‹#›</a:t>
            </a:fld>
            <a:endParaRPr lang="en-GB" altLang="en-US"/>
          </a:p>
        </p:txBody>
      </p:sp>
    </p:spTree>
    <p:extLst>
      <p:ext uri="{BB962C8B-B14F-4D97-AF65-F5344CB8AC3E}">
        <p14:creationId xmlns:p14="http://schemas.microsoft.com/office/powerpoint/2010/main" val="318979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ltLang="en-US"/>
          </a:p>
        </p:txBody>
      </p:sp>
      <p:sp>
        <p:nvSpPr>
          <p:cNvPr id="3" name="Footer Placeholder 2"/>
          <p:cNvSpPr>
            <a:spLocks noGrp="1"/>
          </p:cNvSpPr>
          <p:nvPr>
            <p:ph type="ftr" sz="quarter" idx="11"/>
          </p:nvPr>
        </p:nvSpPr>
        <p:spPr/>
        <p:txBody>
          <a:bodyPr/>
          <a:lstStyle>
            <a:lvl1pPr>
              <a:defRPr/>
            </a:lvl1pPr>
          </a:lstStyle>
          <a:p>
            <a:endParaRPr lang="en-GB" altLang="en-US"/>
          </a:p>
        </p:txBody>
      </p:sp>
      <p:sp>
        <p:nvSpPr>
          <p:cNvPr id="4" name="Slide Number Placeholder 3"/>
          <p:cNvSpPr>
            <a:spLocks noGrp="1"/>
          </p:cNvSpPr>
          <p:nvPr>
            <p:ph type="sldNum" sz="quarter" idx="12"/>
          </p:nvPr>
        </p:nvSpPr>
        <p:spPr/>
        <p:txBody>
          <a:bodyPr/>
          <a:lstStyle>
            <a:lvl1pPr>
              <a:defRPr/>
            </a:lvl1pPr>
          </a:lstStyle>
          <a:p>
            <a:fld id="{952E6EC9-4F04-46E9-B328-808BC717776D}" type="slidenum">
              <a:rPr lang="en-GB" altLang="en-US"/>
              <a:pPr/>
              <a:t>‹#›</a:t>
            </a:fld>
            <a:endParaRPr lang="en-GB" altLang="en-US"/>
          </a:p>
        </p:txBody>
      </p:sp>
    </p:spTree>
    <p:extLst>
      <p:ext uri="{BB962C8B-B14F-4D97-AF65-F5344CB8AC3E}">
        <p14:creationId xmlns:p14="http://schemas.microsoft.com/office/powerpoint/2010/main" val="4138605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1D403A59-C615-4E22-9715-8C14CAD0BC3E}" type="slidenum">
              <a:rPr lang="en-GB" altLang="en-US"/>
              <a:pPr/>
              <a:t>‹#›</a:t>
            </a:fld>
            <a:endParaRPr lang="en-GB" altLang="en-US"/>
          </a:p>
        </p:txBody>
      </p:sp>
    </p:spTree>
    <p:extLst>
      <p:ext uri="{BB962C8B-B14F-4D97-AF65-F5344CB8AC3E}">
        <p14:creationId xmlns:p14="http://schemas.microsoft.com/office/powerpoint/2010/main" val="3506735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ltLang="en-US"/>
          </a:p>
        </p:txBody>
      </p:sp>
      <p:sp>
        <p:nvSpPr>
          <p:cNvPr id="6" name="Footer Placeholder 5"/>
          <p:cNvSpPr>
            <a:spLocks noGrp="1"/>
          </p:cNvSpPr>
          <p:nvPr>
            <p:ph type="ftr" sz="quarter" idx="11"/>
          </p:nvPr>
        </p:nvSpPr>
        <p:spPr/>
        <p:txBody>
          <a:bodyPr/>
          <a:lstStyle>
            <a:lvl1pPr>
              <a:defRPr/>
            </a:lvl1pPr>
          </a:lstStyle>
          <a:p>
            <a:endParaRPr lang="en-GB" altLang="en-US"/>
          </a:p>
        </p:txBody>
      </p:sp>
      <p:sp>
        <p:nvSpPr>
          <p:cNvPr id="7" name="Slide Number Placeholder 6"/>
          <p:cNvSpPr>
            <a:spLocks noGrp="1"/>
          </p:cNvSpPr>
          <p:nvPr>
            <p:ph type="sldNum" sz="quarter" idx="12"/>
          </p:nvPr>
        </p:nvSpPr>
        <p:spPr/>
        <p:txBody>
          <a:bodyPr/>
          <a:lstStyle>
            <a:lvl1pPr>
              <a:defRPr/>
            </a:lvl1pPr>
          </a:lstStyle>
          <a:p>
            <a:fld id="{623065BA-1F42-4AC9-967F-B4BA590CCCD1}" type="slidenum">
              <a:rPr lang="en-GB" altLang="en-US"/>
              <a:pPr/>
              <a:t>‹#›</a:t>
            </a:fld>
            <a:endParaRPr lang="en-GB" altLang="en-US"/>
          </a:p>
        </p:txBody>
      </p:sp>
    </p:spTree>
    <p:extLst>
      <p:ext uri="{BB962C8B-B14F-4D97-AF65-F5344CB8AC3E}">
        <p14:creationId xmlns:p14="http://schemas.microsoft.com/office/powerpoint/2010/main" val="1308176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endParaRPr lang="en-GB"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endParaRPr lang="en-GB"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fld id="{A44570E9-2222-4207-B9A0-4FEC60C61E82}" type="slidenum">
              <a:rPr lang="en-GB" altLang="en-US"/>
              <a:pPr/>
              <a:t>‹#›</a:t>
            </a:fld>
            <a:endParaRPr lang="en-GB" altLang="en-US"/>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41" name="Picture 17" descr="LOGO CE_Vertical_EN_NEG_quadri_H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358775" algn="l" rtl="0" eaLnBrk="1" fontAlgn="base" hangingPunct="1">
        <a:spcBef>
          <a:spcPct val="0"/>
        </a:spcBef>
        <a:spcAft>
          <a:spcPct val="0"/>
        </a:spcAft>
        <a:defRPr sz="3000" b="1">
          <a:solidFill>
            <a:srgbClr val="0F5494"/>
          </a:solidFill>
          <a:latin typeface="+mj-lt"/>
          <a:ea typeface="+mj-ea"/>
          <a:cs typeface="+mj-cs"/>
        </a:defRPr>
      </a:lvl1pPr>
      <a:lvl2pPr marL="358775" algn="l" rtl="0" eaLnBrk="1" fontAlgn="base" hangingPunct="1">
        <a:spcBef>
          <a:spcPct val="0"/>
        </a:spcBef>
        <a:spcAft>
          <a:spcPct val="0"/>
        </a:spcAft>
        <a:defRPr sz="3000" b="1">
          <a:solidFill>
            <a:srgbClr val="0F5494"/>
          </a:solidFill>
          <a:latin typeface="Verdana" pitchFamily="34" charset="0"/>
        </a:defRPr>
      </a:lvl2pPr>
      <a:lvl3pPr marL="358775" algn="l" rtl="0" eaLnBrk="1" fontAlgn="base" hangingPunct="1">
        <a:spcBef>
          <a:spcPct val="0"/>
        </a:spcBef>
        <a:spcAft>
          <a:spcPct val="0"/>
        </a:spcAft>
        <a:defRPr sz="3000" b="1">
          <a:solidFill>
            <a:srgbClr val="0F5494"/>
          </a:solidFill>
          <a:latin typeface="Verdana" pitchFamily="34" charset="0"/>
        </a:defRPr>
      </a:lvl3pPr>
      <a:lvl4pPr marL="358775" algn="l" rtl="0" eaLnBrk="1" fontAlgn="base" hangingPunct="1">
        <a:spcBef>
          <a:spcPct val="0"/>
        </a:spcBef>
        <a:spcAft>
          <a:spcPct val="0"/>
        </a:spcAft>
        <a:defRPr sz="3000" b="1">
          <a:solidFill>
            <a:srgbClr val="0F5494"/>
          </a:solidFill>
          <a:latin typeface="Verdana" pitchFamily="34" charset="0"/>
        </a:defRPr>
      </a:lvl4pPr>
      <a:lvl5pPr marL="358775" algn="l" rtl="0" eaLnBrk="1" fontAlgn="base" hangingPunct="1">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1" fontAlgn="base" hangingPunct="1">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rgbClr val="0F5494"/>
          </a:solidFill>
          <a:latin typeface="+mn-lt"/>
        </a:defRPr>
      </a:lvl2pPr>
      <a:lvl3pPr marL="1143000" indent="-228600" algn="l" rtl="0" eaLnBrk="1" fontAlgn="base" hangingPunct="1">
        <a:spcBef>
          <a:spcPct val="20000"/>
        </a:spcBef>
        <a:spcAft>
          <a:spcPct val="0"/>
        </a:spcAft>
        <a:defRPr sz="1400">
          <a:solidFill>
            <a:srgbClr val="0F5494"/>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solidFill>
                  <a:schemeClr val="tx1"/>
                </a:solidFill>
                <a:latin typeface="Arial" pitchFamily="34" charset="0"/>
              </a:defRPr>
            </a:lvl1pPr>
          </a:lstStyle>
          <a:p>
            <a:pPr>
              <a:defRPr/>
            </a:pPr>
            <a:endParaRPr lang="en-GB" alt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pitchFamily="34" charset="0"/>
              </a:defRPr>
            </a:lvl1pPr>
          </a:lstStyle>
          <a:p>
            <a:pPr>
              <a:defRPr/>
            </a:pPr>
            <a:endParaRPr lang="en-GB" alt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pPr>
              <a:defRPr/>
            </a:pPr>
            <a:fld id="{54CD34D8-946F-41EC-ADC1-F406393778CE}" type="slidenum">
              <a:rPr lang="en-GB" altLang="en-US">
                <a:solidFill>
                  <a:srgbClr val="000000"/>
                </a:solidFill>
              </a:rPr>
              <a:pPr>
                <a:defRPr/>
              </a:pPr>
              <a:t>‹#›</a:t>
            </a:fld>
            <a:endParaRPr lang="en-GB" altLang="en-US">
              <a:solidFill>
                <a:srgbClr val="000000"/>
              </a:solidFill>
            </a:endParaRPr>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solidFill>
                <a:srgbClr val="FFFFFF"/>
              </a:solidFill>
            </a:endParaRPr>
          </a:p>
        </p:txBody>
      </p:sp>
      <p:pic>
        <p:nvPicPr>
          <p:cNvPr id="1033" name="Picture 17" descr="LOGO CE_Vertical_EN_NEG_quadri_H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47675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58775" algn="l" rtl="0" eaLnBrk="0" fontAlgn="base" hangingPunct="0">
        <a:spcBef>
          <a:spcPct val="0"/>
        </a:spcBef>
        <a:spcAft>
          <a:spcPct val="0"/>
        </a:spcAft>
        <a:defRPr sz="3000" b="1">
          <a:solidFill>
            <a:srgbClr val="0F5494"/>
          </a:solidFill>
          <a:latin typeface="+mj-lt"/>
          <a:ea typeface="+mj-ea"/>
          <a:cs typeface="+mj-cs"/>
        </a:defRPr>
      </a:lvl1pPr>
      <a:lvl2pPr marL="358775" algn="l" rtl="0" eaLnBrk="0" fontAlgn="base" hangingPunct="0">
        <a:spcBef>
          <a:spcPct val="0"/>
        </a:spcBef>
        <a:spcAft>
          <a:spcPct val="0"/>
        </a:spcAft>
        <a:defRPr sz="3000" b="1">
          <a:solidFill>
            <a:srgbClr val="0F5494"/>
          </a:solidFill>
          <a:latin typeface="Verdana" pitchFamily="34" charset="0"/>
        </a:defRPr>
      </a:lvl2pPr>
      <a:lvl3pPr marL="358775" algn="l" rtl="0" eaLnBrk="0" fontAlgn="base" hangingPunct="0">
        <a:spcBef>
          <a:spcPct val="0"/>
        </a:spcBef>
        <a:spcAft>
          <a:spcPct val="0"/>
        </a:spcAft>
        <a:defRPr sz="3000" b="1">
          <a:solidFill>
            <a:srgbClr val="0F5494"/>
          </a:solidFill>
          <a:latin typeface="Verdana" pitchFamily="34" charset="0"/>
        </a:defRPr>
      </a:lvl3pPr>
      <a:lvl4pPr marL="358775" algn="l" rtl="0" eaLnBrk="0" fontAlgn="base" hangingPunct="0">
        <a:spcBef>
          <a:spcPct val="0"/>
        </a:spcBef>
        <a:spcAft>
          <a:spcPct val="0"/>
        </a:spcAft>
        <a:defRPr sz="3000" b="1">
          <a:solidFill>
            <a:srgbClr val="0F5494"/>
          </a:solidFill>
          <a:latin typeface="Verdana" pitchFamily="34" charset="0"/>
        </a:defRPr>
      </a:lvl4pPr>
      <a:lvl5pPr marL="358775" algn="l" rtl="0" eaLnBrk="0" fontAlgn="base" hangingPunct="0">
        <a:spcBef>
          <a:spcPct val="0"/>
        </a:spcBef>
        <a:spcAft>
          <a:spcPct val="0"/>
        </a:spcAft>
        <a:defRPr sz="3000" b="1">
          <a:solidFill>
            <a:srgbClr val="0F5494"/>
          </a:solidFill>
          <a:latin typeface="Verdana" pitchFamily="34" charset="0"/>
        </a:defRPr>
      </a:lvl5pPr>
      <a:lvl6pPr marL="815975" algn="l" rtl="0" eaLnBrk="1" fontAlgn="base" hangingPunct="1">
        <a:spcBef>
          <a:spcPct val="0"/>
        </a:spcBef>
        <a:spcAft>
          <a:spcPct val="0"/>
        </a:spcAft>
        <a:defRPr sz="3000" b="1">
          <a:solidFill>
            <a:srgbClr val="0F5494"/>
          </a:solidFill>
          <a:latin typeface="Verdana" pitchFamily="34" charset="0"/>
        </a:defRPr>
      </a:lvl6pPr>
      <a:lvl7pPr marL="1273175" algn="l" rtl="0" eaLnBrk="1" fontAlgn="base" hangingPunct="1">
        <a:spcBef>
          <a:spcPct val="0"/>
        </a:spcBef>
        <a:spcAft>
          <a:spcPct val="0"/>
        </a:spcAft>
        <a:defRPr sz="3000" b="1">
          <a:solidFill>
            <a:srgbClr val="0F5494"/>
          </a:solidFill>
          <a:latin typeface="Verdana" pitchFamily="34" charset="0"/>
        </a:defRPr>
      </a:lvl7pPr>
      <a:lvl8pPr marL="1730375" algn="l" rtl="0" eaLnBrk="1" fontAlgn="base" hangingPunct="1">
        <a:spcBef>
          <a:spcPct val="0"/>
        </a:spcBef>
        <a:spcAft>
          <a:spcPct val="0"/>
        </a:spcAft>
        <a:defRPr sz="3000" b="1">
          <a:solidFill>
            <a:srgbClr val="0F5494"/>
          </a:solidFill>
          <a:latin typeface="Verdana" pitchFamily="34" charset="0"/>
        </a:defRPr>
      </a:lvl8pPr>
      <a:lvl9pPr marL="2187575" algn="l" rtl="0" eaLnBrk="1" fontAlgn="base" hangingPunct="1">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Arial" pitchFamily="34" charset="0"/>
        </a:defRPr>
      </a:lvl6pPr>
      <a:lvl7pPr marL="2971800" indent="-228600" algn="l" rtl="0" eaLnBrk="1" fontAlgn="base" hangingPunct="1">
        <a:spcBef>
          <a:spcPct val="20000"/>
        </a:spcBef>
        <a:spcAft>
          <a:spcPct val="0"/>
        </a:spcAft>
        <a:buChar char="»"/>
        <a:defRPr sz="2000">
          <a:solidFill>
            <a:schemeClr val="tx1"/>
          </a:solidFill>
          <a:latin typeface="Arial" pitchFamily="34" charset="0"/>
        </a:defRPr>
      </a:lvl7pPr>
      <a:lvl8pPr marL="3429000" indent="-228600" algn="l" rtl="0" eaLnBrk="1" fontAlgn="base" hangingPunct="1">
        <a:spcBef>
          <a:spcPct val="20000"/>
        </a:spcBef>
        <a:spcAft>
          <a:spcPct val="0"/>
        </a:spcAft>
        <a:buChar char="»"/>
        <a:defRPr sz="2000">
          <a:solidFill>
            <a:schemeClr val="tx1"/>
          </a:solidFill>
          <a:latin typeface="Arial" pitchFamily="34" charset="0"/>
        </a:defRPr>
      </a:lvl8pPr>
      <a:lvl9pPr marL="3886200" indent="-228600" algn="l" rtl="0" eaLnBrk="1" fontAlgn="base" hangingPunct="1">
        <a:spcBef>
          <a:spcPct val="20000"/>
        </a:spcBef>
        <a:spcAft>
          <a:spcPct val="0"/>
        </a:spcAft>
        <a:buChar char="»"/>
        <a:defRPr sz="2000">
          <a:solidFill>
            <a:schemeClr val="tx1"/>
          </a:solidFill>
          <a:latin typeface="Arial"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1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hyperlink" Target="http://www.ieep.eu/work-areas/environmental-governance/better-regulation/make-it-work/events/2015/09/workshop-on-reporting-brussels-nov-2015" TargetMode="External"/><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hyperlink" Target="mailto:stephen.white@ec.europa.eu" TargetMode="External"/><Relationship Id="rId2" Type="http://schemas.openxmlformats.org/officeDocument/2006/relationships/image" Target="../media/image4.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8.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1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539750" y="1700213"/>
            <a:ext cx="8424863" cy="790575"/>
          </a:xfrm>
        </p:spPr>
        <p:txBody>
          <a:bodyPr/>
          <a:lstStyle/>
          <a:p>
            <a:r>
              <a:rPr lang="en-US" altLang="en-US" sz="4000" dirty="0" smtClean="0">
                <a:solidFill>
                  <a:schemeClr val="bg1"/>
                </a:solidFill>
                <a:latin typeface="Calibri" pitchFamily="34" charset="0"/>
              </a:rPr>
              <a:t>Review of Environmental monitoring and reporting</a:t>
            </a:r>
            <a:endParaRPr lang="en-US" altLang="en-US" sz="3200" dirty="0" smtClean="0">
              <a:solidFill>
                <a:schemeClr val="bg1"/>
              </a:solidFill>
              <a:latin typeface="Calibri" pitchFamily="34" charset="0"/>
            </a:endParaRPr>
          </a:p>
        </p:txBody>
      </p:sp>
      <p:sp>
        <p:nvSpPr>
          <p:cNvPr id="3075" name="Rectangle 6"/>
          <p:cNvSpPr>
            <a:spLocks noGrp="1" noChangeArrowheads="1"/>
          </p:cNvSpPr>
          <p:nvPr>
            <p:ph type="subTitle" idx="1"/>
          </p:nvPr>
        </p:nvSpPr>
        <p:spPr>
          <a:xfrm>
            <a:off x="583804" y="2924944"/>
            <a:ext cx="8532812" cy="1728788"/>
          </a:xfrm>
        </p:spPr>
        <p:txBody>
          <a:bodyPr/>
          <a:lstStyle/>
          <a:p>
            <a:pPr eaLnBrk="1" hangingPunct="1"/>
            <a:r>
              <a:rPr lang="fr-BE" altLang="en-US" sz="2400" smtClean="0">
                <a:solidFill>
                  <a:srgbClr val="FFC000"/>
                </a:solidFill>
              </a:rPr>
              <a:t>UWWD group</a:t>
            </a:r>
            <a:endParaRPr lang="fr-BE" altLang="en-US" sz="2400" dirty="0" smtClean="0">
              <a:solidFill>
                <a:srgbClr val="FFC000"/>
              </a:solidFill>
            </a:endParaRPr>
          </a:p>
          <a:p>
            <a:pPr eaLnBrk="1" hangingPunct="1"/>
            <a:endParaRPr lang="fr-BE" altLang="en-US" sz="2000" b="0" dirty="0"/>
          </a:p>
          <a:p>
            <a:pPr eaLnBrk="1" hangingPunct="1"/>
            <a:endParaRPr lang="fr-BE" altLang="en-US" sz="1800" i="1" dirty="0" smtClean="0"/>
          </a:p>
          <a:p>
            <a:pPr eaLnBrk="1" hangingPunct="1"/>
            <a:endParaRPr lang="fr-BE" altLang="en-US" sz="1800" i="1" dirty="0"/>
          </a:p>
          <a:p>
            <a:pPr eaLnBrk="1" hangingPunct="1"/>
            <a:endParaRPr lang="fr-BE" altLang="en-US" sz="1800" i="1" dirty="0" smtClean="0"/>
          </a:p>
          <a:p>
            <a:pPr eaLnBrk="1" hangingPunct="1"/>
            <a:endParaRPr lang="fr-BE" altLang="en-US" sz="1800" i="1" dirty="0"/>
          </a:p>
          <a:p>
            <a:pPr eaLnBrk="1" hangingPunct="1"/>
            <a:r>
              <a:rPr lang="fr-BE" altLang="en-US" sz="1800" i="1" dirty="0" smtClean="0"/>
              <a:t>Joachim D'Eugenio</a:t>
            </a:r>
          </a:p>
          <a:p>
            <a:pPr eaLnBrk="1" hangingPunct="1"/>
            <a:r>
              <a:rPr lang="fr-BE" altLang="en-US" sz="1800" b="0" i="1" dirty="0" smtClean="0"/>
              <a:t>DG </a:t>
            </a:r>
            <a:r>
              <a:rPr lang="fr-BE" altLang="en-US" sz="1800" b="0" i="1" dirty="0" err="1" smtClean="0"/>
              <a:t>Environment</a:t>
            </a:r>
            <a:endParaRPr lang="fr-BE" altLang="en-US" sz="1800" b="0" i="1" dirty="0" smtClean="0"/>
          </a:p>
          <a:p>
            <a:pPr eaLnBrk="1" hangingPunct="1"/>
            <a:r>
              <a:rPr lang="fr-BE" altLang="en-US" sz="1800" b="0" i="1" dirty="0" smtClean="0"/>
              <a:t>European Commission</a:t>
            </a:r>
          </a:p>
          <a:p>
            <a:pPr eaLnBrk="1" hangingPunct="1"/>
            <a:endParaRPr lang="fr-BE" altLang="en-US" sz="2000" b="0" i="1" dirty="0" smtClean="0">
              <a:solidFill>
                <a:srgbClr val="FFFFFF"/>
              </a:solidFill>
            </a:endParaRPr>
          </a:p>
          <a:p>
            <a:pPr eaLnBrk="1" hangingPunct="1"/>
            <a:endParaRPr lang="en-GB" altLang="en-US" sz="2000" b="0" dirty="0" smtClean="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3046798"/>
            <a:ext cx="4224755" cy="29744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0207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Box 3"/>
          <p:cNvSpPr txBox="1">
            <a:spLocks noChangeArrowheads="1"/>
          </p:cNvSpPr>
          <p:nvPr/>
        </p:nvSpPr>
        <p:spPr bwMode="auto">
          <a:xfrm>
            <a:off x="468313" y="1700213"/>
            <a:ext cx="597535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Char char="•"/>
            </a:pPr>
            <a:r>
              <a:rPr lang="de-DE" altLang="en-US" b="1" dirty="0" err="1">
                <a:solidFill>
                  <a:srgbClr val="002060"/>
                </a:solidFill>
                <a:latin typeface="Calibri" pitchFamily="34" charset="0"/>
                <a:ea typeface="Verdana" pitchFamily="34" charset="0"/>
                <a:cs typeface="Verdana" pitchFamily="34" charset="0"/>
              </a:rPr>
              <a:t>Looking</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across</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legislation</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and</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identification</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of</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synergies</a:t>
            </a:r>
            <a:r>
              <a:rPr lang="de-DE" altLang="en-US" b="1" dirty="0">
                <a:solidFill>
                  <a:srgbClr val="002060"/>
                </a:solidFill>
                <a:latin typeface="Calibri" pitchFamily="34" charset="0"/>
                <a:ea typeface="Verdana" pitchFamily="34" charset="0"/>
                <a:cs typeface="Verdana" pitchFamily="34" charset="0"/>
              </a:rPr>
              <a:t> / </a:t>
            </a:r>
            <a:r>
              <a:rPr lang="de-DE" altLang="en-US" b="1" dirty="0" err="1">
                <a:solidFill>
                  <a:srgbClr val="002060"/>
                </a:solidFill>
                <a:latin typeface="Calibri" pitchFamily="34" charset="0"/>
                <a:ea typeface="Verdana" pitchFamily="34" charset="0"/>
                <a:cs typeface="Verdana" pitchFamily="34" charset="0"/>
              </a:rPr>
              <a:t>alignments</a:t>
            </a:r>
            <a:endParaRPr lang="de-DE" altLang="en-US" b="1" dirty="0">
              <a:solidFill>
                <a:srgbClr val="002060"/>
              </a:solidFill>
              <a:latin typeface="Calibri" pitchFamily="34" charset="0"/>
              <a:ea typeface="Verdana" pitchFamily="34" charset="0"/>
              <a:cs typeface="Verdana" pitchFamily="34" charset="0"/>
            </a:endParaRPr>
          </a:p>
          <a:p>
            <a:pPr eaLnBrk="1" hangingPunct="1">
              <a:spcBef>
                <a:spcPct val="0"/>
              </a:spcBef>
              <a:buFont typeface="Arial" pitchFamily="34" charset="0"/>
              <a:buNone/>
            </a:pPr>
            <a:r>
              <a:rPr lang="de-DE" altLang="en-US" b="1" dirty="0">
                <a:solidFill>
                  <a:srgbClr val="002060"/>
                </a:solidFill>
                <a:latin typeface="Calibri" pitchFamily="34" charset="0"/>
                <a:ea typeface="Verdana" pitchFamily="34" charset="0"/>
                <a:cs typeface="Verdana" pitchFamily="34" charset="0"/>
              </a:rPr>
              <a:t> </a:t>
            </a:r>
          </a:p>
          <a:p>
            <a:pPr eaLnBrk="1" hangingPunct="1">
              <a:spcBef>
                <a:spcPct val="0"/>
              </a:spcBef>
              <a:buFontTx/>
              <a:buChar char="•"/>
            </a:pPr>
            <a:r>
              <a:rPr lang="de-DE" altLang="en-US" b="1" dirty="0" err="1">
                <a:solidFill>
                  <a:srgbClr val="002060"/>
                </a:solidFill>
                <a:latin typeface="Calibri" pitchFamily="34" charset="0"/>
                <a:ea typeface="Verdana" pitchFamily="34" charset="0"/>
                <a:cs typeface="Verdana" pitchFamily="34" charset="0"/>
              </a:rPr>
              <a:t>Inventory</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should</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exist</a:t>
            </a:r>
            <a:r>
              <a:rPr lang="de-DE" altLang="en-US" b="1" dirty="0">
                <a:solidFill>
                  <a:srgbClr val="002060"/>
                </a:solidFill>
                <a:latin typeface="Calibri" pitchFamily="34" charset="0"/>
                <a:ea typeface="Verdana" pitchFamily="34" charset="0"/>
                <a:cs typeface="Verdana" pitchFamily="34" charset="0"/>
              </a:rPr>
              <a:t>, at least </a:t>
            </a:r>
            <a:r>
              <a:rPr lang="de-DE" altLang="en-US" b="1" dirty="0" err="1">
                <a:solidFill>
                  <a:srgbClr val="002060"/>
                </a:solidFill>
                <a:latin typeface="Calibri" pitchFamily="34" charset="0"/>
                <a:ea typeface="Verdana" pitchFamily="34" charset="0"/>
                <a:cs typeface="Verdana" pitchFamily="34" charset="0"/>
              </a:rPr>
              <a:t>sectorial</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needs</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to</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be</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updated</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and</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completed</a:t>
            </a:r>
            <a:r>
              <a:rPr lang="de-DE" altLang="en-US" b="1" dirty="0">
                <a:solidFill>
                  <a:srgbClr val="002060"/>
                </a:solidFill>
                <a:latin typeface="Calibri" pitchFamily="34" charset="0"/>
                <a:ea typeface="Verdana" pitchFamily="34" charset="0"/>
                <a:cs typeface="Verdana" pitchFamily="34" charset="0"/>
              </a:rPr>
              <a:t> </a:t>
            </a:r>
          </a:p>
          <a:p>
            <a:pPr eaLnBrk="1" hangingPunct="1">
              <a:spcBef>
                <a:spcPct val="0"/>
              </a:spcBef>
              <a:buFontTx/>
              <a:buChar char="•"/>
            </a:pPr>
            <a:endParaRPr lang="de-DE" altLang="en-US" b="1" dirty="0">
              <a:solidFill>
                <a:srgbClr val="002060"/>
              </a:solidFill>
              <a:latin typeface="Calibri" pitchFamily="34" charset="0"/>
              <a:ea typeface="Verdana" pitchFamily="34" charset="0"/>
              <a:cs typeface="Verdana" pitchFamily="34" charset="0"/>
            </a:endParaRPr>
          </a:p>
          <a:p>
            <a:pPr eaLnBrk="1" hangingPunct="1">
              <a:spcBef>
                <a:spcPct val="0"/>
              </a:spcBef>
              <a:buFontTx/>
              <a:buChar char="•"/>
            </a:pPr>
            <a:r>
              <a:rPr lang="de-DE" altLang="en-US" b="1" dirty="0" err="1">
                <a:solidFill>
                  <a:srgbClr val="002060"/>
                </a:solidFill>
                <a:latin typeface="Calibri" pitchFamily="34" charset="0"/>
                <a:ea typeface="Verdana" pitchFamily="34" charset="0"/>
                <a:cs typeface="Verdana" pitchFamily="34" charset="0"/>
              </a:rPr>
              <a:t>Some</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examples</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already</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implemented</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other</a:t>
            </a:r>
            <a:r>
              <a:rPr lang="de-DE" altLang="en-US" b="1" dirty="0">
                <a:solidFill>
                  <a:srgbClr val="002060"/>
                </a:solidFill>
                <a:latin typeface="Calibri" pitchFamily="34" charset="0"/>
                <a:ea typeface="Verdana" pitchFamily="34" charset="0"/>
                <a:cs typeface="Verdana" pitchFamily="34" charset="0"/>
              </a:rPr>
              <a:t> potential </a:t>
            </a:r>
            <a:r>
              <a:rPr lang="de-DE" altLang="en-US" b="1" dirty="0" err="1">
                <a:solidFill>
                  <a:srgbClr val="002060"/>
                </a:solidFill>
                <a:latin typeface="Calibri" pitchFamily="34" charset="0"/>
                <a:ea typeface="Verdana" pitchFamily="34" charset="0"/>
                <a:cs typeface="Verdana" pitchFamily="34" charset="0"/>
              </a:rPr>
              <a:t>synergies</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already</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identified</a:t>
            </a:r>
            <a:r>
              <a:rPr lang="de-DE" altLang="en-US" b="1" dirty="0">
                <a:solidFill>
                  <a:srgbClr val="002060"/>
                </a:solidFill>
                <a:latin typeface="Calibri" pitchFamily="34" charset="0"/>
                <a:ea typeface="Verdana" pitchFamily="34" charset="0"/>
                <a:cs typeface="Verdana" pitchFamily="34" charset="0"/>
              </a:rPr>
              <a:t> (e.g. HBD/MSFD </a:t>
            </a:r>
            <a:r>
              <a:rPr lang="de-DE" altLang="en-US" b="1" dirty="0" err="1">
                <a:solidFill>
                  <a:srgbClr val="002060"/>
                </a:solidFill>
                <a:latin typeface="Calibri" pitchFamily="34" charset="0"/>
                <a:ea typeface="Verdana" pitchFamily="34" charset="0"/>
                <a:cs typeface="Verdana" pitchFamily="34" charset="0"/>
              </a:rPr>
              <a:t>or</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NiD</a:t>
            </a:r>
            <a:r>
              <a:rPr lang="de-DE" altLang="en-US" b="1" dirty="0">
                <a:solidFill>
                  <a:srgbClr val="002060"/>
                </a:solidFill>
                <a:latin typeface="Calibri" pitchFamily="34" charset="0"/>
                <a:ea typeface="Verdana" pitchFamily="34" charset="0"/>
                <a:cs typeface="Verdana" pitchFamily="34" charset="0"/>
              </a:rPr>
              <a:t>/WFD)</a:t>
            </a:r>
          </a:p>
          <a:p>
            <a:pPr eaLnBrk="1" hangingPunct="1">
              <a:spcBef>
                <a:spcPct val="0"/>
              </a:spcBef>
              <a:buFontTx/>
              <a:buChar char="•"/>
            </a:pPr>
            <a:endParaRPr lang="de-DE" altLang="en-US" b="1" dirty="0">
              <a:solidFill>
                <a:srgbClr val="002060"/>
              </a:solidFill>
              <a:latin typeface="Calibri" pitchFamily="34" charset="0"/>
              <a:ea typeface="Verdana" pitchFamily="34" charset="0"/>
              <a:cs typeface="Verdana" pitchFamily="34" charset="0"/>
            </a:endParaRPr>
          </a:p>
          <a:p>
            <a:pPr eaLnBrk="1" hangingPunct="1">
              <a:spcBef>
                <a:spcPct val="0"/>
              </a:spcBef>
              <a:buFontTx/>
              <a:buChar char="•"/>
            </a:pPr>
            <a:r>
              <a:rPr lang="de-DE" altLang="en-US" b="1" dirty="0">
                <a:solidFill>
                  <a:srgbClr val="002060"/>
                </a:solidFill>
                <a:latin typeface="Calibri" pitchFamily="34" charset="0"/>
                <a:ea typeface="Verdana" pitchFamily="34" charset="0"/>
                <a:cs typeface="Verdana" pitchFamily="34" charset="0"/>
              </a:rPr>
              <a:t>Legislative </a:t>
            </a:r>
            <a:r>
              <a:rPr lang="de-DE" altLang="en-US" b="1" dirty="0" err="1">
                <a:solidFill>
                  <a:srgbClr val="002060"/>
                </a:solidFill>
                <a:latin typeface="Calibri" pitchFamily="34" charset="0"/>
                <a:ea typeface="Verdana" pitchFamily="34" charset="0"/>
                <a:cs typeface="Verdana" pitchFamily="34" charset="0"/>
              </a:rPr>
              <a:t>change</a:t>
            </a:r>
            <a:r>
              <a:rPr lang="de-DE" altLang="en-US" b="1" dirty="0">
                <a:solidFill>
                  <a:srgbClr val="002060"/>
                </a:solidFill>
                <a:latin typeface="Calibri" pitchFamily="34" charset="0"/>
                <a:ea typeface="Verdana" pitchFamily="34" charset="0"/>
                <a:cs typeface="Verdana" pitchFamily="34" charset="0"/>
              </a:rPr>
              <a:t> vs. </a:t>
            </a:r>
            <a:r>
              <a:rPr lang="de-DE" altLang="en-US" b="1" dirty="0" err="1">
                <a:solidFill>
                  <a:srgbClr val="002060"/>
                </a:solidFill>
                <a:latin typeface="Calibri" pitchFamily="34" charset="0"/>
                <a:ea typeface="Verdana" pitchFamily="34" charset="0"/>
                <a:cs typeface="Verdana" pitchFamily="34" charset="0"/>
              </a:rPr>
              <a:t>practical</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arrangements</a:t>
            </a:r>
            <a:endParaRPr lang="de-DE" altLang="en-US" b="1" dirty="0">
              <a:solidFill>
                <a:srgbClr val="002060"/>
              </a:solidFill>
              <a:latin typeface="Calibri" pitchFamily="34" charset="0"/>
              <a:ea typeface="Verdana" pitchFamily="34" charset="0"/>
              <a:cs typeface="Verdana" pitchFamily="34" charset="0"/>
            </a:endParaRPr>
          </a:p>
        </p:txBody>
      </p:sp>
      <p:grpSp>
        <p:nvGrpSpPr>
          <p:cNvPr id="20484" name="Group 3"/>
          <p:cNvGrpSpPr>
            <a:grpSpLocks/>
          </p:cNvGrpSpPr>
          <p:nvPr/>
        </p:nvGrpSpPr>
        <p:grpSpPr bwMode="auto">
          <a:xfrm>
            <a:off x="6804025" y="1052513"/>
            <a:ext cx="2066925" cy="2066925"/>
            <a:chOff x="3040450" y="232199"/>
            <a:chExt cx="2066334" cy="2066334"/>
          </a:xfrm>
          <a:solidFill>
            <a:schemeClr val="accent6"/>
          </a:solidFill>
        </p:grpSpPr>
        <p:sp>
          <p:nvSpPr>
            <p:cNvPr id="5" name="Shape 4"/>
            <p:cNvSpPr/>
            <p:nvPr/>
          </p:nvSpPr>
          <p:spPr>
            <a:xfrm rot="20700000">
              <a:off x="3040450" y="232199"/>
              <a:ext cx="2066334" cy="2066334"/>
            </a:xfrm>
            <a:prstGeom prst="gear6">
              <a:avLst/>
            </a:prstGeom>
            <a:grpFill/>
          </p:spPr>
          <p:style>
            <a:lnRef idx="2">
              <a:schemeClr val="lt1">
                <a:hueOff val="0"/>
                <a:satOff val="0"/>
                <a:lumOff val="0"/>
                <a:alphaOff val="0"/>
              </a:schemeClr>
            </a:lnRef>
            <a:fillRef idx="1">
              <a:schemeClr val="accent5">
                <a:hueOff val="7034478"/>
                <a:satOff val="-56698"/>
                <a:lumOff val="16079"/>
                <a:alphaOff val="0"/>
              </a:schemeClr>
            </a:fillRef>
            <a:effectRef idx="0">
              <a:schemeClr val="accent5">
                <a:hueOff val="7034478"/>
                <a:satOff val="-56698"/>
                <a:lumOff val="16079"/>
                <a:alphaOff val="0"/>
              </a:schemeClr>
            </a:effectRef>
            <a:fontRef idx="minor">
              <a:schemeClr val="lt1"/>
            </a:fontRef>
          </p:style>
        </p:sp>
        <p:sp>
          <p:nvSpPr>
            <p:cNvPr id="6" name="Shape 4"/>
            <p:cNvSpPr/>
            <p:nvPr/>
          </p:nvSpPr>
          <p:spPr>
            <a:xfrm>
              <a:off x="3494345" y="686094"/>
              <a:ext cx="1158544" cy="1158544"/>
            </a:xfrm>
            <a:prstGeom prst="rect">
              <a:avLst/>
            </a:prstGeom>
            <a:grpFill/>
          </p:spPr>
          <p:style>
            <a:lnRef idx="0">
              <a:scrgbClr r="0" g="0" b="0"/>
            </a:lnRef>
            <a:fillRef idx="0">
              <a:scrgbClr r="0" g="0" b="0"/>
            </a:fillRef>
            <a:effectRef idx="0">
              <a:scrgbClr r="0" g="0" b="0"/>
            </a:effectRef>
            <a:fontRef idx="minor">
              <a:schemeClr val="lt1"/>
            </a:fontRef>
          </p:style>
          <p:txBody>
            <a:bodyPr lIns="22860" tIns="22860" rIns="22860" bIns="22860" anchor="ctr"/>
            <a:lstStyle>
              <a:lvl1pPr defTabSz="800100" eaLnBrk="0" hangingPunct="0">
                <a:spcBef>
                  <a:spcPct val="20000"/>
                </a:spcBef>
                <a:buFont typeface="Arial" pitchFamily="34" charset="0"/>
                <a:buChar char="•"/>
                <a:defRPr sz="2400">
                  <a:solidFill>
                    <a:srgbClr val="7F7F7F"/>
                  </a:solidFill>
                  <a:latin typeface="Century Gothic" pitchFamily="34" charset="0"/>
                </a:defRPr>
              </a:lvl1pPr>
              <a:lvl2pPr marL="742950" indent="-285750" defTabSz="80010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defTabSz="800100" eaLnBrk="0" hangingPunct="0">
                <a:spcBef>
                  <a:spcPct val="20000"/>
                </a:spcBef>
                <a:buFont typeface="Arial" pitchFamily="34" charset="0"/>
                <a:buChar char="•"/>
                <a:defRPr sz="1600">
                  <a:solidFill>
                    <a:srgbClr val="7F7F7F"/>
                  </a:solidFill>
                  <a:latin typeface="Century Gothic" pitchFamily="34" charset="0"/>
                </a:defRPr>
              </a:lvl3pPr>
              <a:lvl4pPr marL="1600200" indent="-228600" defTabSz="8001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defTabSz="800100" eaLnBrk="0" hangingPunct="0">
                <a:spcBef>
                  <a:spcPct val="20000"/>
                </a:spcBef>
                <a:buFont typeface="Arial" pitchFamily="34" charset="0"/>
                <a:buChar char="•"/>
                <a:defRPr sz="1600">
                  <a:solidFill>
                    <a:srgbClr val="7F7F7F"/>
                  </a:solidFill>
                  <a:latin typeface="Century Gothic" pitchFamily="34" charset="0"/>
                </a:defRPr>
              </a:lvl5pPr>
              <a:lvl6pPr marL="25146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algn="ctr" eaLnBrk="1" hangingPunct="1">
                <a:lnSpc>
                  <a:spcPct val="90000"/>
                </a:lnSpc>
                <a:spcBef>
                  <a:spcPct val="0"/>
                </a:spcBef>
                <a:spcAft>
                  <a:spcPct val="35000"/>
                </a:spcAft>
                <a:buFontTx/>
                <a:buNone/>
                <a:defRPr/>
              </a:pPr>
              <a:r>
                <a:rPr lang="de-DE" altLang="en-US" sz="1800" b="1" smtClean="0">
                  <a:solidFill>
                    <a:srgbClr val="FFFFFF"/>
                  </a:solidFill>
                  <a:latin typeface="Calibri" pitchFamily="34" charset="0"/>
                </a:rPr>
                <a:t>Area 1: the timing</a:t>
              </a:r>
              <a:endParaRPr lang="en-GB" altLang="en-US" sz="1800" b="1" smtClean="0">
                <a:solidFill>
                  <a:srgbClr val="FFFFFF"/>
                </a:solidFill>
                <a:latin typeface="Calibri" pitchFamily="34" charset="0"/>
              </a:endParaRPr>
            </a:p>
          </p:txBody>
        </p:sp>
      </p:grpSp>
      <p:sp>
        <p:nvSpPr>
          <p:cNvPr id="2048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fld id="{07B8956A-1DA2-4BDF-B553-4F53A58022B1}" type="slidenum">
              <a:rPr lang="en-GB" altLang="en-US" sz="1200" smtClean="0">
                <a:solidFill>
                  <a:srgbClr val="595959"/>
                </a:solidFill>
              </a:rPr>
              <a:pPr eaLnBrk="1" hangingPunct="1">
                <a:spcBef>
                  <a:spcPct val="0"/>
                </a:spcBef>
                <a:buFontTx/>
                <a:buNone/>
              </a:pPr>
              <a:t>10</a:t>
            </a:fld>
            <a:endParaRPr lang="en-GB" altLang="en-US" sz="1200" dirty="0" smtClean="0">
              <a:solidFill>
                <a:srgbClr val="595959"/>
              </a:solidFill>
            </a:endParaRPr>
          </a:p>
        </p:txBody>
      </p:sp>
    </p:spTree>
    <p:extLst>
      <p:ext uri="{BB962C8B-B14F-4D97-AF65-F5344CB8AC3E}">
        <p14:creationId xmlns:p14="http://schemas.microsoft.com/office/powerpoint/2010/main" val="92741135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TextBox 3"/>
          <p:cNvSpPr txBox="1">
            <a:spLocks noChangeArrowheads="1"/>
          </p:cNvSpPr>
          <p:nvPr/>
        </p:nvSpPr>
        <p:spPr bwMode="auto">
          <a:xfrm>
            <a:off x="371475" y="1341438"/>
            <a:ext cx="7108825" cy="304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Char char="•"/>
            </a:pPr>
            <a:r>
              <a:rPr lang="en-GB" altLang="en-US" b="1" dirty="0">
                <a:solidFill>
                  <a:srgbClr val="002060"/>
                </a:solidFill>
                <a:latin typeface="Calibri" pitchFamily="34" charset="0"/>
                <a:ea typeface="Verdana" pitchFamily="34" charset="0"/>
                <a:cs typeface="Verdana" pitchFamily="34" charset="0"/>
              </a:rPr>
              <a:t>INSPIRE / SEIS / SIIF have addressed this in detail, no need to re-invent the wheel</a:t>
            </a:r>
          </a:p>
          <a:p>
            <a:pPr eaLnBrk="1" hangingPunct="1">
              <a:spcBef>
                <a:spcPct val="0"/>
              </a:spcBef>
              <a:buFontTx/>
              <a:buChar char="•"/>
            </a:pPr>
            <a:r>
              <a:rPr lang="en-GB" altLang="en-US" b="1" dirty="0">
                <a:solidFill>
                  <a:srgbClr val="002060"/>
                </a:solidFill>
                <a:latin typeface="Calibri" pitchFamily="34" charset="0"/>
                <a:ea typeface="Verdana" pitchFamily="34" charset="0"/>
                <a:cs typeface="Verdana" pitchFamily="34" charset="0"/>
              </a:rPr>
              <a:t>Full implementation of INSPIRE prerequisite </a:t>
            </a:r>
            <a:br>
              <a:rPr lang="en-GB" altLang="en-US" b="1" dirty="0">
                <a:solidFill>
                  <a:srgbClr val="002060"/>
                </a:solidFill>
                <a:latin typeface="Calibri" pitchFamily="34" charset="0"/>
                <a:ea typeface="Verdana" pitchFamily="34" charset="0"/>
                <a:cs typeface="Verdana" pitchFamily="34" charset="0"/>
              </a:rPr>
            </a:br>
            <a:r>
              <a:rPr lang="en-GB" altLang="en-US" b="1" dirty="0">
                <a:solidFill>
                  <a:srgbClr val="002060"/>
                </a:solidFill>
                <a:latin typeface="Calibri" pitchFamily="34" charset="0"/>
                <a:ea typeface="Verdana" pitchFamily="34" charset="0"/>
                <a:cs typeface="Verdana" pitchFamily="34" charset="0"/>
              </a:rPr>
              <a:t>(REFIT/Art 23 report important and part of this initiative)</a:t>
            </a:r>
          </a:p>
          <a:p>
            <a:pPr eaLnBrk="1" hangingPunct="1">
              <a:spcBef>
                <a:spcPct val="0"/>
              </a:spcBef>
              <a:buFontTx/>
              <a:buChar char="•"/>
            </a:pPr>
            <a:r>
              <a:rPr lang="en-GB" altLang="en-US" b="1" dirty="0">
                <a:solidFill>
                  <a:srgbClr val="002060"/>
                </a:solidFill>
                <a:latin typeface="Calibri" pitchFamily="34" charset="0"/>
                <a:ea typeface="Verdana" pitchFamily="34" charset="0"/>
                <a:cs typeface="Verdana" pitchFamily="34" charset="0"/>
              </a:rPr>
              <a:t>Outside INSPIRE – business process optimisation of transmission from national reports to EEA – standardisation across policy areas (incl. QA/QC)</a:t>
            </a:r>
          </a:p>
        </p:txBody>
      </p:sp>
      <p:grpSp>
        <p:nvGrpSpPr>
          <p:cNvPr id="21508" name="Group 6"/>
          <p:cNvGrpSpPr>
            <a:grpSpLocks/>
          </p:cNvGrpSpPr>
          <p:nvPr/>
        </p:nvGrpSpPr>
        <p:grpSpPr bwMode="auto">
          <a:xfrm>
            <a:off x="6948488" y="1052513"/>
            <a:ext cx="2109787" cy="2109787"/>
            <a:chOff x="1859226" y="1687155"/>
            <a:chExt cx="2108944" cy="2108944"/>
          </a:xfrm>
          <a:solidFill>
            <a:srgbClr val="759CCB"/>
          </a:solidFill>
        </p:grpSpPr>
        <p:sp>
          <p:nvSpPr>
            <p:cNvPr id="8" name="Shape 7"/>
            <p:cNvSpPr/>
            <p:nvPr/>
          </p:nvSpPr>
          <p:spPr>
            <a:xfrm>
              <a:off x="1859226" y="1687155"/>
              <a:ext cx="2108944" cy="2108944"/>
            </a:xfrm>
            <a:prstGeom prst="gear6">
              <a:avLst/>
            </a:prstGeom>
            <a:grpFill/>
          </p:spPr>
          <p:style>
            <a:lnRef idx="2">
              <a:schemeClr val="lt1">
                <a:hueOff val="0"/>
                <a:satOff val="0"/>
                <a:lumOff val="0"/>
                <a:alphaOff val="0"/>
              </a:schemeClr>
            </a:lnRef>
            <a:fillRef idx="1">
              <a:schemeClr val="accent5">
                <a:hueOff val="3517239"/>
                <a:satOff val="-28349"/>
                <a:lumOff val="8040"/>
                <a:alphaOff val="0"/>
              </a:schemeClr>
            </a:fillRef>
            <a:effectRef idx="0">
              <a:schemeClr val="accent5">
                <a:hueOff val="3517239"/>
                <a:satOff val="-28349"/>
                <a:lumOff val="8040"/>
                <a:alphaOff val="0"/>
              </a:schemeClr>
            </a:effectRef>
            <a:fontRef idx="minor">
              <a:schemeClr val="lt1"/>
            </a:fontRef>
          </p:style>
        </p:sp>
        <p:sp>
          <p:nvSpPr>
            <p:cNvPr id="9" name="Shape 4"/>
            <p:cNvSpPr/>
            <p:nvPr/>
          </p:nvSpPr>
          <p:spPr>
            <a:xfrm>
              <a:off x="2390826" y="2221928"/>
              <a:ext cx="1045745" cy="1039398"/>
            </a:xfrm>
            <a:prstGeom prst="rect">
              <a:avLst/>
            </a:prstGeom>
            <a:grpFill/>
          </p:spPr>
          <p:style>
            <a:lnRef idx="0">
              <a:scrgbClr r="0" g="0" b="0"/>
            </a:lnRef>
            <a:fillRef idx="0">
              <a:scrgbClr r="0" g="0" b="0"/>
            </a:fillRef>
            <a:effectRef idx="0">
              <a:scrgbClr r="0" g="0" b="0"/>
            </a:effectRef>
            <a:fontRef idx="minor">
              <a:schemeClr val="lt1"/>
            </a:fontRef>
          </p:style>
          <p:txBody>
            <a:bodyPr lIns="22860" tIns="22860" rIns="22860" bIns="22860" anchor="ctr"/>
            <a:lstStyle>
              <a:lvl1pPr defTabSz="800100" eaLnBrk="0" hangingPunct="0">
                <a:spcBef>
                  <a:spcPct val="20000"/>
                </a:spcBef>
                <a:buFont typeface="Arial" pitchFamily="34" charset="0"/>
                <a:buChar char="•"/>
                <a:defRPr sz="2400">
                  <a:solidFill>
                    <a:srgbClr val="7F7F7F"/>
                  </a:solidFill>
                  <a:latin typeface="Century Gothic" pitchFamily="34" charset="0"/>
                </a:defRPr>
              </a:lvl1pPr>
              <a:lvl2pPr marL="742950" indent="-285750" defTabSz="80010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defTabSz="800100" eaLnBrk="0" hangingPunct="0">
                <a:spcBef>
                  <a:spcPct val="20000"/>
                </a:spcBef>
                <a:buFont typeface="Arial" pitchFamily="34" charset="0"/>
                <a:buChar char="•"/>
                <a:defRPr sz="1600">
                  <a:solidFill>
                    <a:srgbClr val="7F7F7F"/>
                  </a:solidFill>
                  <a:latin typeface="Century Gothic" pitchFamily="34" charset="0"/>
                </a:defRPr>
              </a:lvl3pPr>
              <a:lvl4pPr marL="1600200" indent="-228600" defTabSz="8001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defTabSz="800100" eaLnBrk="0" hangingPunct="0">
                <a:spcBef>
                  <a:spcPct val="20000"/>
                </a:spcBef>
                <a:buFont typeface="Arial" pitchFamily="34" charset="0"/>
                <a:buChar char="•"/>
                <a:defRPr sz="1600">
                  <a:solidFill>
                    <a:srgbClr val="7F7F7F"/>
                  </a:solidFill>
                  <a:latin typeface="Century Gothic" pitchFamily="34" charset="0"/>
                </a:defRPr>
              </a:lvl5pPr>
              <a:lvl6pPr marL="25146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algn="ctr" eaLnBrk="1" hangingPunct="1">
                <a:lnSpc>
                  <a:spcPct val="90000"/>
                </a:lnSpc>
                <a:spcBef>
                  <a:spcPct val="0"/>
                </a:spcBef>
                <a:spcAft>
                  <a:spcPct val="35000"/>
                </a:spcAft>
                <a:buFontTx/>
                <a:buNone/>
                <a:defRPr/>
              </a:pPr>
              <a:r>
                <a:rPr lang="de-DE" altLang="en-US" sz="1800" b="1" dirty="0" smtClean="0">
                  <a:solidFill>
                    <a:srgbClr val="FFFFFF"/>
                  </a:solidFill>
                  <a:latin typeface="Calibri" pitchFamily="34" charset="0"/>
                </a:rPr>
                <a:t>Area 2: </a:t>
              </a:r>
              <a:r>
                <a:rPr lang="de-DE" altLang="en-US" sz="1800" b="1" dirty="0" err="1" smtClean="0">
                  <a:solidFill>
                    <a:srgbClr val="FFFFFF"/>
                  </a:solidFill>
                  <a:latin typeface="Calibri" pitchFamily="34" charset="0"/>
                </a:rPr>
                <a:t>the</a:t>
              </a:r>
              <a:r>
                <a:rPr lang="de-DE" altLang="en-US" sz="1800" b="1" dirty="0" smtClean="0">
                  <a:solidFill>
                    <a:srgbClr val="FFFFFF"/>
                  </a:solidFill>
                  <a:latin typeface="Calibri" pitchFamily="34" charset="0"/>
                </a:rPr>
                <a:t> </a:t>
              </a:r>
              <a:r>
                <a:rPr lang="de-DE" altLang="en-US" sz="1800" b="1" dirty="0" err="1" smtClean="0">
                  <a:solidFill>
                    <a:srgbClr val="FFFFFF"/>
                  </a:solidFill>
                  <a:latin typeface="Calibri" pitchFamily="34" charset="0"/>
                </a:rPr>
                <a:t>process</a:t>
              </a:r>
              <a:endParaRPr lang="en-GB" altLang="en-US" sz="1800" b="1" dirty="0" smtClean="0">
                <a:solidFill>
                  <a:srgbClr val="FFFFFF"/>
                </a:solidFill>
                <a:latin typeface="Calibri" pitchFamily="34" charset="0"/>
              </a:endParaRPr>
            </a:p>
          </p:txBody>
        </p:sp>
      </p:grpSp>
      <p:sp>
        <p:nvSpPr>
          <p:cNvPr id="21509" name="Rectangle 2"/>
          <p:cNvSpPr>
            <a:spLocks noChangeArrowheads="1"/>
          </p:cNvSpPr>
          <p:nvPr/>
        </p:nvSpPr>
        <p:spPr bwMode="auto">
          <a:xfrm>
            <a:off x="323528" y="4653136"/>
            <a:ext cx="8654876"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r>
              <a:rPr lang="de-DE" altLang="en-US" b="1" dirty="0">
                <a:solidFill>
                  <a:srgbClr val="7030A0"/>
                </a:solidFill>
                <a:latin typeface="Calibri" pitchFamily="34" charset="0"/>
                <a:ea typeface="Verdana" pitchFamily="34" charset="0"/>
                <a:cs typeface="Verdana" pitchFamily="34" charset="0"/>
              </a:rPr>
              <a:t>Long </a:t>
            </a:r>
            <a:r>
              <a:rPr lang="de-DE" altLang="en-US" b="1" dirty="0" err="1">
                <a:solidFill>
                  <a:srgbClr val="7030A0"/>
                </a:solidFill>
                <a:latin typeface="Calibri" pitchFamily="34" charset="0"/>
                <a:ea typeface="Verdana" pitchFamily="34" charset="0"/>
                <a:cs typeface="Verdana" pitchFamily="34" charset="0"/>
              </a:rPr>
              <a:t>term</a:t>
            </a:r>
            <a:r>
              <a:rPr lang="de-DE" altLang="en-US" b="1" dirty="0">
                <a:solidFill>
                  <a:srgbClr val="7030A0"/>
                </a:solidFill>
                <a:latin typeface="Calibri" pitchFamily="34" charset="0"/>
                <a:ea typeface="Verdana" pitchFamily="34" charset="0"/>
                <a:cs typeface="Verdana" pitchFamily="34" charset="0"/>
              </a:rPr>
              <a:t>: </a:t>
            </a:r>
            <a:r>
              <a:rPr lang="de-DE" altLang="en-US" sz="2800" b="1" dirty="0">
                <a:solidFill>
                  <a:srgbClr val="002060"/>
                </a:solidFill>
                <a:latin typeface="Calibri" pitchFamily="34" charset="0"/>
                <a:ea typeface="Verdana" pitchFamily="34" charset="0"/>
                <a:cs typeface="Verdana" pitchFamily="34" charset="0"/>
              </a:rPr>
              <a:t>„</a:t>
            </a:r>
            <a:r>
              <a:rPr lang="de-DE" altLang="en-US" b="1" dirty="0" err="1">
                <a:solidFill>
                  <a:srgbClr val="7030A0"/>
                </a:solidFill>
                <a:latin typeface="Calibri" pitchFamily="34" charset="0"/>
                <a:ea typeface="Verdana" pitchFamily="34" charset="0"/>
                <a:cs typeface="Verdana" pitchFamily="34" charset="0"/>
              </a:rPr>
              <a:t>zero</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reporting</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vision</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based</a:t>
            </a:r>
            <a:r>
              <a:rPr lang="de-DE" altLang="en-US" b="1" dirty="0">
                <a:solidFill>
                  <a:srgbClr val="7030A0"/>
                </a:solidFill>
                <a:latin typeface="Calibri" pitchFamily="34" charset="0"/>
                <a:ea typeface="Verdana" pitchFamily="34" charset="0"/>
                <a:cs typeface="Verdana" pitchFamily="34" charset="0"/>
              </a:rPr>
              <a:t> on </a:t>
            </a:r>
            <a:r>
              <a:rPr lang="de-DE" altLang="en-US" b="1" dirty="0" err="1">
                <a:solidFill>
                  <a:srgbClr val="7030A0"/>
                </a:solidFill>
                <a:latin typeface="Calibri" pitchFamily="34" charset="0"/>
                <a:ea typeface="Verdana" pitchFamily="34" charset="0"/>
                <a:cs typeface="Verdana" pitchFamily="34" charset="0"/>
              </a:rPr>
              <a:t>full</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implementation</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of</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access</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to</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information</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active</a:t>
            </a:r>
            <a:r>
              <a:rPr lang="de-DE" altLang="en-US" b="1" dirty="0">
                <a:solidFill>
                  <a:srgbClr val="7030A0"/>
                </a:solidFill>
                <a:latin typeface="Calibri" pitchFamily="34" charset="0"/>
                <a:ea typeface="Verdana" pitchFamily="34" charset="0"/>
                <a:cs typeface="Verdana" pitchFamily="34" charset="0"/>
              </a:rPr>
              <a:t> </a:t>
            </a:r>
            <a:r>
              <a:rPr lang="de-DE" altLang="en-US" b="1" dirty="0" err="1">
                <a:solidFill>
                  <a:srgbClr val="7030A0"/>
                </a:solidFill>
                <a:latin typeface="Calibri" pitchFamily="34" charset="0"/>
                <a:ea typeface="Verdana" pitchFamily="34" charset="0"/>
                <a:cs typeface="Verdana" pitchFamily="34" charset="0"/>
              </a:rPr>
              <a:t>dissemination</a:t>
            </a:r>
            <a:r>
              <a:rPr lang="de-DE" altLang="en-US" b="1" dirty="0">
                <a:solidFill>
                  <a:srgbClr val="7030A0"/>
                </a:solidFill>
                <a:latin typeface="Calibri" pitchFamily="34" charset="0"/>
                <a:ea typeface="Verdana" pitchFamily="34" charset="0"/>
                <a:cs typeface="Verdana" pitchFamily="34" charset="0"/>
              </a:rPr>
              <a:t>)/INSPIRE  </a:t>
            </a:r>
            <a:r>
              <a:rPr lang="de-DE" altLang="en-US" b="1" dirty="0" err="1" smtClean="0">
                <a:solidFill>
                  <a:srgbClr val="7030A0"/>
                </a:solidFill>
                <a:latin typeface="Calibri" pitchFamily="34" charset="0"/>
                <a:ea typeface="Verdana" pitchFamily="34" charset="0"/>
                <a:cs typeface="Verdana" pitchFamily="34" charset="0"/>
              </a:rPr>
              <a:t>Directive</a:t>
            </a:r>
            <a:endParaRPr lang="en-GB" altLang="en-US" b="1" dirty="0">
              <a:solidFill>
                <a:srgbClr val="7030A0"/>
              </a:solidFill>
              <a:latin typeface="Calibri" pitchFamily="34" charset="0"/>
              <a:ea typeface="Verdana" pitchFamily="34" charset="0"/>
              <a:cs typeface="Verdana" pitchFamily="34" charset="0"/>
            </a:endParaRPr>
          </a:p>
          <a:p>
            <a:pPr eaLnBrk="1" hangingPunct="1">
              <a:spcBef>
                <a:spcPct val="0"/>
              </a:spcBef>
              <a:buFontTx/>
              <a:buNone/>
            </a:pPr>
            <a:endParaRPr lang="en-GB" altLang="en-US" b="1" dirty="0">
              <a:solidFill>
                <a:srgbClr val="7030A0"/>
              </a:solidFill>
              <a:latin typeface="Calibri" pitchFamily="34" charset="0"/>
              <a:ea typeface="Verdana" pitchFamily="34" charset="0"/>
              <a:cs typeface="Verdana" pitchFamily="34" charset="0"/>
            </a:endParaRPr>
          </a:p>
          <a:p>
            <a:pPr eaLnBrk="1" hangingPunct="1">
              <a:spcBef>
                <a:spcPct val="0"/>
              </a:spcBef>
              <a:buFontTx/>
              <a:buNone/>
            </a:pPr>
            <a:r>
              <a:rPr lang="en-GB" altLang="en-US" sz="1800" b="1" dirty="0">
                <a:solidFill>
                  <a:srgbClr val="7030A0"/>
                </a:solidFill>
                <a:latin typeface="Calibri" pitchFamily="34" charset="0"/>
                <a:ea typeface="Verdana" pitchFamily="34" charset="0"/>
                <a:cs typeface="Verdana" pitchFamily="34" charset="0"/>
              </a:rPr>
              <a:t>…but „data harvesting“ (pull system) is long time away </a:t>
            </a:r>
            <a:endParaRPr lang="en-GB" altLang="en-US" sz="1800" b="1" dirty="0" smtClean="0">
              <a:solidFill>
                <a:srgbClr val="7030A0"/>
              </a:solidFill>
              <a:latin typeface="Calibri" pitchFamily="34" charset="0"/>
              <a:ea typeface="Verdana" pitchFamily="34" charset="0"/>
              <a:cs typeface="Verdana" pitchFamily="34" charset="0"/>
            </a:endParaRPr>
          </a:p>
          <a:p>
            <a:pPr eaLnBrk="1" hangingPunct="1">
              <a:spcBef>
                <a:spcPct val="0"/>
              </a:spcBef>
              <a:buFontTx/>
              <a:buNone/>
            </a:pPr>
            <a:r>
              <a:rPr lang="en-GB" altLang="en-US" sz="1800" b="1" dirty="0" smtClean="0">
                <a:solidFill>
                  <a:srgbClr val="7030A0"/>
                </a:solidFill>
                <a:latin typeface="Calibri" pitchFamily="34" charset="0"/>
                <a:ea typeface="Verdana" pitchFamily="34" charset="0"/>
                <a:cs typeface="Verdana" pitchFamily="34" charset="0"/>
              </a:rPr>
              <a:t>... </a:t>
            </a:r>
            <a:r>
              <a:rPr lang="en-GB" altLang="en-US" sz="1800" b="1" dirty="0">
                <a:solidFill>
                  <a:srgbClr val="7030A0"/>
                </a:solidFill>
                <a:latin typeface="Calibri" pitchFamily="34" charset="0"/>
                <a:ea typeface="Verdana" pitchFamily="34" charset="0"/>
                <a:cs typeface="Verdana" pitchFamily="34" charset="0"/>
              </a:rPr>
              <a:t>what interim solution do we develop ? </a:t>
            </a:r>
          </a:p>
        </p:txBody>
      </p:sp>
      <p:sp>
        <p:nvSpPr>
          <p:cNvPr id="21510"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fld id="{975F7A64-B775-4C62-A18A-B2CB8BA32AF3}" type="slidenum">
              <a:rPr lang="en-GB" altLang="en-US" sz="1200" smtClean="0">
                <a:solidFill>
                  <a:srgbClr val="595959"/>
                </a:solidFill>
              </a:rPr>
              <a:pPr eaLnBrk="1" hangingPunct="1">
                <a:spcBef>
                  <a:spcPct val="0"/>
                </a:spcBef>
                <a:buFontTx/>
                <a:buNone/>
              </a:pPr>
              <a:t>11</a:t>
            </a:fld>
            <a:endParaRPr lang="en-GB" altLang="en-US" sz="1200" smtClean="0">
              <a:solidFill>
                <a:srgbClr val="595959"/>
              </a:solidFill>
            </a:endParaRPr>
          </a:p>
        </p:txBody>
      </p:sp>
    </p:spTree>
    <p:extLst>
      <p:ext uri="{BB962C8B-B14F-4D97-AF65-F5344CB8AC3E}">
        <p14:creationId xmlns:p14="http://schemas.microsoft.com/office/powerpoint/2010/main" val="380785623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extBox 3"/>
          <p:cNvSpPr txBox="1">
            <a:spLocks noChangeArrowheads="1"/>
          </p:cNvSpPr>
          <p:nvPr/>
        </p:nvSpPr>
        <p:spPr bwMode="auto">
          <a:xfrm>
            <a:off x="179512" y="1556792"/>
            <a:ext cx="6502400"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Char char="•"/>
            </a:pPr>
            <a:r>
              <a:rPr lang="en-GB" altLang="en-US" b="1" dirty="0">
                <a:solidFill>
                  <a:srgbClr val="002060"/>
                </a:solidFill>
                <a:latin typeface="Calibri" pitchFamily="34" charset="0"/>
                <a:ea typeface="Verdana" pitchFamily="34" charset="0"/>
                <a:cs typeface="Verdana" pitchFamily="34" charset="0"/>
              </a:rPr>
              <a:t>Most complex, driven by legislation / </a:t>
            </a:r>
            <a:br>
              <a:rPr lang="en-GB" altLang="en-US" b="1" dirty="0">
                <a:solidFill>
                  <a:srgbClr val="002060"/>
                </a:solidFill>
                <a:latin typeface="Calibri" pitchFamily="34" charset="0"/>
                <a:ea typeface="Verdana" pitchFamily="34" charset="0"/>
                <a:cs typeface="Verdana" pitchFamily="34" charset="0"/>
              </a:rPr>
            </a:br>
            <a:r>
              <a:rPr lang="en-GB" altLang="en-US" b="1" dirty="0">
                <a:solidFill>
                  <a:srgbClr val="002060"/>
                </a:solidFill>
                <a:latin typeface="Calibri" pitchFamily="34" charset="0"/>
                <a:ea typeface="Verdana" pitchFamily="34" charset="0"/>
                <a:cs typeface="Verdana" pitchFamily="34" charset="0"/>
              </a:rPr>
              <a:t>policy area</a:t>
            </a:r>
          </a:p>
          <a:p>
            <a:pPr eaLnBrk="1" hangingPunct="1">
              <a:spcBef>
                <a:spcPct val="0"/>
              </a:spcBef>
              <a:buFontTx/>
              <a:buChar char="•"/>
            </a:pPr>
            <a:endParaRPr lang="en-GB" altLang="en-US" b="1" dirty="0">
              <a:solidFill>
                <a:srgbClr val="002060"/>
              </a:solidFill>
              <a:latin typeface="Calibri" pitchFamily="34" charset="0"/>
              <a:ea typeface="Verdana" pitchFamily="34" charset="0"/>
              <a:cs typeface="Verdana" pitchFamily="34" charset="0"/>
            </a:endParaRPr>
          </a:p>
          <a:p>
            <a:pPr eaLnBrk="1" hangingPunct="1">
              <a:spcBef>
                <a:spcPct val="0"/>
              </a:spcBef>
              <a:buFontTx/>
              <a:buChar char="•"/>
            </a:pPr>
            <a:r>
              <a:rPr lang="en-GB" altLang="en-US" b="1" dirty="0">
                <a:solidFill>
                  <a:srgbClr val="002060"/>
                </a:solidFill>
                <a:latin typeface="Calibri" pitchFamily="34" charset="0"/>
                <a:ea typeface="Verdana" pitchFamily="34" charset="0"/>
                <a:cs typeface="Verdana" pitchFamily="34" charset="0"/>
              </a:rPr>
              <a:t>Partial inventory should be available (</a:t>
            </a:r>
            <a:r>
              <a:rPr lang="en-GB" altLang="en-US" b="1" dirty="0" err="1">
                <a:solidFill>
                  <a:srgbClr val="002060"/>
                </a:solidFill>
                <a:latin typeface="Calibri" pitchFamily="34" charset="0"/>
                <a:ea typeface="Verdana" pitchFamily="34" charset="0"/>
                <a:cs typeface="Verdana" pitchFamily="34" charset="0"/>
              </a:rPr>
              <a:t>eg</a:t>
            </a:r>
            <a:r>
              <a:rPr lang="en-GB" altLang="en-US" b="1" dirty="0">
                <a:solidFill>
                  <a:srgbClr val="002060"/>
                </a:solidFill>
                <a:latin typeface="Calibri" pitchFamily="34" charset="0"/>
                <a:ea typeface="Verdana" pitchFamily="34" charset="0"/>
                <a:cs typeface="Verdana" pitchFamily="34" charset="0"/>
              </a:rPr>
              <a:t> </a:t>
            </a:r>
            <a:r>
              <a:rPr lang="en-GB" altLang="en-US" b="1" dirty="0" err="1">
                <a:solidFill>
                  <a:srgbClr val="002060"/>
                </a:solidFill>
                <a:latin typeface="Calibri" pitchFamily="34" charset="0"/>
                <a:ea typeface="Verdana" pitchFamily="34" charset="0"/>
                <a:cs typeface="Verdana" pitchFamily="34" charset="0"/>
              </a:rPr>
              <a:t>Reportnet</a:t>
            </a:r>
            <a:r>
              <a:rPr lang="en-GB" altLang="en-US" b="1" dirty="0">
                <a:solidFill>
                  <a:srgbClr val="002060"/>
                </a:solidFill>
                <a:latin typeface="Calibri" pitchFamily="34" charset="0"/>
                <a:ea typeface="Verdana" pitchFamily="34" charset="0"/>
                <a:cs typeface="Verdana" pitchFamily="34" charset="0"/>
              </a:rPr>
              <a:t>) but most time consuming and complex – start with screening </a:t>
            </a:r>
          </a:p>
          <a:p>
            <a:pPr marL="0" indent="0" eaLnBrk="1" hangingPunct="1">
              <a:spcBef>
                <a:spcPct val="0"/>
              </a:spcBef>
              <a:buNone/>
            </a:pPr>
            <a:endParaRPr lang="de-DE" altLang="en-US" b="1" dirty="0">
              <a:solidFill>
                <a:srgbClr val="002060"/>
              </a:solidFill>
              <a:latin typeface="Calibri" pitchFamily="34" charset="0"/>
              <a:ea typeface="Verdana" pitchFamily="34" charset="0"/>
              <a:cs typeface="Verdana" pitchFamily="34" charset="0"/>
            </a:endParaRPr>
          </a:p>
          <a:p>
            <a:pPr eaLnBrk="1" hangingPunct="1">
              <a:spcBef>
                <a:spcPct val="0"/>
              </a:spcBef>
              <a:buFontTx/>
              <a:buChar char="•"/>
            </a:pPr>
            <a:r>
              <a:rPr lang="de-DE" altLang="en-US" b="1" dirty="0">
                <a:solidFill>
                  <a:srgbClr val="002060"/>
                </a:solidFill>
                <a:latin typeface="Calibri" pitchFamily="34" charset="0"/>
                <a:ea typeface="Verdana" pitchFamily="34" charset="0"/>
                <a:cs typeface="Verdana" pitchFamily="34" charset="0"/>
              </a:rPr>
              <a:t>Promotion </a:t>
            </a:r>
            <a:r>
              <a:rPr lang="de-DE" altLang="en-US" b="1" dirty="0" err="1">
                <a:solidFill>
                  <a:srgbClr val="002060"/>
                </a:solidFill>
                <a:latin typeface="Calibri" pitchFamily="34" charset="0"/>
                <a:ea typeface="Verdana" pitchFamily="34" charset="0"/>
                <a:cs typeface="Verdana" pitchFamily="34" charset="0"/>
              </a:rPr>
              <a:t>of</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active</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dissemination</a:t>
            </a:r>
            <a:r>
              <a:rPr lang="de-DE" altLang="en-US" b="1" dirty="0">
                <a:solidFill>
                  <a:srgbClr val="002060"/>
                </a:solidFill>
                <a:latin typeface="Calibri" pitchFamily="34" charset="0"/>
                <a:ea typeface="Verdana" pitchFamily="34" charset="0"/>
                <a:cs typeface="Verdana" pitchFamily="34" charset="0"/>
              </a:rPr>
              <a:t> at MS </a:t>
            </a:r>
            <a:r>
              <a:rPr lang="de-DE" altLang="en-US" b="1" dirty="0" err="1">
                <a:solidFill>
                  <a:srgbClr val="002060"/>
                </a:solidFill>
                <a:latin typeface="Calibri" pitchFamily="34" charset="0"/>
                <a:ea typeface="Verdana" pitchFamily="34" charset="0"/>
                <a:cs typeface="Verdana" pitchFamily="34" charset="0"/>
              </a:rPr>
              <a:t>level</a:t>
            </a:r>
            <a:r>
              <a:rPr lang="de-DE" altLang="en-US" b="1" dirty="0">
                <a:solidFill>
                  <a:srgbClr val="002060"/>
                </a:solidFill>
                <a:latin typeface="Calibri" pitchFamily="34" charset="0"/>
                <a:ea typeface="Verdana" pitchFamily="34" charset="0"/>
                <a:cs typeface="Verdana" pitchFamily="34" charset="0"/>
              </a:rPr>
              <a:t> in a </a:t>
            </a:r>
            <a:r>
              <a:rPr lang="de-DE" altLang="en-US" b="1" dirty="0" err="1">
                <a:solidFill>
                  <a:srgbClr val="002060"/>
                </a:solidFill>
                <a:latin typeface="Calibri" pitchFamily="34" charset="0"/>
                <a:ea typeface="Verdana" pitchFamily="34" charset="0"/>
                <a:cs typeface="Verdana" pitchFamily="34" charset="0"/>
              </a:rPr>
              <a:t>structured</a:t>
            </a:r>
            <a:r>
              <a:rPr lang="de-DE" altLang="en-US" b="1" dirty="0">
                <a:solidFill>
                  <a:srgbClr val="002060"/>
                </a:solidFill>
                <a:latin typeface="Calibri" pitchFamily="34" charset="0"/>
                <a:ea typeface="Verdana" pitchFamily="34" charset="0"/>
                <a:cs typeface="Verdana" pitchFamily="34" charset="0"/>
              </a:rPr>
              <a:t> </a:t>
            </a:r>
            <a:r>
              <a:rPr lang="de-DE" altLang="en-US" b="1" dirty="0" err="1">
                <a:solidFill>
                  <a:srgbClr val="002060"/>
                </a:solidFill>
                <a:latin typeface="Calibri" pitchFamily="34" charset="0"/>
                <a:ea typeface="Verdana" pitchFamily="34" charset="0"/>
                <a:cs typeface="Verdana" pitchFamily="34" charset="0"/>
              </a:rPr>
              <a:t>way</a:t>
            </a:r>
            <a:r>
              <a:rPr lang="de-DE" altLang="en-US" b="1" dirty="0">
                <a:solidFill>
                  <a:srgbClr val="002060"/>
                </a:solidFill>
                <a:latin typeface="Calibri" pitchFamily="34" charset="0"/>
                <a:ea typeface="Verdana" pitchFamily="34" charset="0"/>
                <a:cs typeface="Verdana" pitchFamily="34" charset="0"/>
              </a:rPr>
              <a:t> (SIIF)</a:t>
            </a:r>
            <a:endParaRPr lang="en-GB" altLang="en-US" b="1" dirty="0">
              <a:solidFill>
                <a:srgbClr val="002060"/>
              </a:solidFill>
              <a:latin typeface="Calibri" pitchFamily="34" charset="0"/>
              <a:ea typeface="Verdana" pitchFamily="34" charset="0"/>
              <a:cs typeface="Verdana" pitchFamily="34" charset="0"/>
            </a:endParaRPr>
          </a:p>
        </p:txBody>
      </p:sp>
      <p:grpSp>
        <p:nvGrpSpPr>
          <p:cNvPr id="22532" name="Group 6"/>
          <p:cNvGrpSpPr>
            <a:grpSpLocks/>
          </p:cNvGrpSpPr>
          <p:nvPr/>
        </p:nvGrpSpPr>
        <p:grpSpPr bwMode="auto">
          <a:xfrm>
            <a:off x="6243638" y="908050"/>
            <a:ext cx="2900362" cy="2900363"/>
            <a:chOff x="3546382" y="2372562"/>
            <a:chExt cx="2899798" cy="2899798"/>
          </a:xfrm>
          <a:solidFill>
            <a:srgbClr val="FF0000"/>
          </a:solidFill>
        </p:grpSpPr>
        <p:sp>
          <p:nvSpPr>
            <p:cNvPr id="8" name="Shape 7"/>
            <p:cNvSpPr/>
            <p:nvPr/>
          </p:nvSpPr>
          <p:spPr>
            <a:xfrm>
              <a:off x="3546382" y="2372562"/>
              <a:ext cx="2899798" cy="2899798"/>
            </a:xfrm>
            <a:prstGeom prst="gear9">
              <a:avLst/>
            </a:pr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9" name="Shape 4"/>
            <p:cNvSpPr/>
            <p:nvPr/>
          </p:nvSpPr>
          <p:spPr>
            <a:xfrm>
              <a:off x="4128881" y="3051880"/>
              <a:ext cx="1734801" cy="1490373"/>
            </a:xfrm>
            <a:prstGeom prst="rect">
              <a:avLst/>
            </a:prstGeom>
            <a:grpFill/>
          </p:spPr>
          <p:style>
            <a:lnRef idx="0">
              <a:scrgbClr r="0" g="0" b="0"/>
            </a:lnRef>
            <a:fillRef idx="0">
              <a:scrgbClr r="0" g="0" b="0"/>
            </a:fillRef>
            <a:effectRef idx="0">
              <a:scrgbClr r="0" g="0" b="0"/>
            </a:effectRef>
            <a:fontRef idx="minor">
              <a:schemeClr val="lt1"/>
            </a:fontRef>
          </p:style>
          <p:txBody>
            <a:bodyPr lIns="22860" tIns="22860" rIns="22860" bIns="22860" anchor="ctr"/>
            <a:lstStyle>
              <a:lvl1pPr defTabSz="800100" eaLnBrk="0" hangingPunct="0">
                <a:spcBef>
                  <a:spcPct val="20000"/>
                </a:spcBef>
                <a:buFont typeface="Arial" pitchFamily="34" charset="0"/>
                <a:buChar char="•"/>
                <a:defRPr sz="2400">
                  <a:solidFill>
                    <a:srgbClr val="7F7F7F"/>
                  </a:solidFill>
                  <a:latin typeface="Century Gothic" pitchFamily="34" charset="0"/>
                </a:defRPr>
              </a:lvl1pPr>
              <a:lvl2pPr marL="742950" indent="-285750" defTabSz="80010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defTabSz="800100" eaLnBrk="0" hangingPunct="0">
                <a:spcBef>
                  <a:spcPct val="20000"/>
                </a:spcBef>
                <a:buFont typeface="Arial" pitchFamily="34" charset="0"/>
                <a:buChar char="•"/>
                <a:defRPr sz="1600">
                  <a:solidFill>
                    <a:srgbClr val="7F7F7F"/>
                  </a:solidFill>
                  <a:latin typeface="Century Gothic" pitchFamily="34" charset="0"/>
                </a:defRPr>
              </a:lvl3pPr>
              <a:lvl4pPr marL="1600200" indent="-228600" defTabSz="8001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defTabSz="800100" eaLnBrk="0" hangingPunct="0">
                <a:spcBef>
                  <a:spcPct val="20000"/>
                </a:spcBef>
                <a:buFont typeface="Arial" pitchFamily="34" charset="0"/>
                <a:buChar char="•"/>
                <a:defRPr sz="1600">
                  <a:solidFill>
                    <a:srgbClr val="7F7F7F"/>
                  </a:solidFill>
                  <a:latin typeface="Century Gothic" pitchFamily="34" charset="0"/>
                </a:defRPr>
              </a:lvl5pPr>
              <a:lvl6pPr marL="25146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defTabSz="8001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algn="ctr" eaLnBrk="1" hangingPunct="1">
                <a:lnSpc>
                  <a:spcPct val="90000"/>
                </a:lnSpc>
                <a:spcBef>
                  <a:spcPct val="0"/>
                </a:spcBef>
                <a:spcAft>
                  <a:spcPct val="35000"/>
                </a:spcAft>
                <a:buFontTx/>
                <a:buNone/>
                <a:defRPr/>
              </a:pPr>
              <a:r>
                <a:rPr lang="de-DE" altLang="en-US" sz="1800" b="1" smtClean="0">
                  <a:solidFill>
                    <a:srgbClr val="FFFFFF"/>
                  </a:solidFill>
                  <a:latin typeface="Calibri" pitchFamily="34" charset="0"/>
                </a:rPr>
                <a:t>Area 3: the content</a:t>
              </a:r>
              <a:endParaRPr lang="en-GB" altLang="en-US" sz="1800" b="1" smtClean="0">
                <a:solidFill>
                  <a:srgbClr val="FFFFFF"/>
                </a:solidFill>
                <a:latin typeface="Calibri" pitchFamily="34" charset="0"/>
              </a:endParaRPr>
            </a:p>
          </p:txBody>
        </p:sp>
      </p:grpSp>
      <p:sp>
        <p:nvSpPr>
          <p:cNvPr id="22533" name="Rectangle 2"/>
          <p:cNvSpPr>
            <a:spLocks noChangeArrowheads="1"/>
          </p:cNvSpPr>
          <p:nvPr/>
        </p:nvSpPr>
        <p:spPr bwMode="auto">
          <a:xfrm>
            <a:off x="468313" y="5732463"/>
            <a:ext cx="867568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r>
              <a:rPr lang="en-GB" altLang="en-US" b="1" dirty="0" err="1">
                <a:solidFill>
                  <a:srgbClr val="7030A0"/>
                </a:solidFill>
                <a:latin typeface="Calibri" pitchFamily="34" charset="0"/>
                <a:ea typeface="Verdana" pitchFamily="34" charset="0"/>
                <a:cs typeface="Verdana" pitchFamily="34" charset="0"/>
              </a:rPr>
              <a:t>Mid term</a:t>
            </a:r>
            <a:r>
              <a:rPr lang="en-GB" altLang="en-US" b="1" dirty="0">
                <a:solidFill>
                  <a:srgbClr val="7030A0"/>
                </a:solidFill>
                <a:latin typeface="Calibri" pitchFamily="34" charset="0"/>
                <a:ea typeface="Verdana" pitchFamily="34" charset="0"/>
                <a:cs typeface="Verdana" pitchFamily="34" charset="0"/>
              </a:rPr>
              <a:t>: Explore ideas of „key performance indicators“ and </a:t>
            </a:r>
            <a:r>
              <a:rPr lang="en-US" altLang="en-US" b="1" dirty="0">
                <a:solidFill>
                  <a:srgbClr val="7030A0"/>
                </a:solidFill>
                <a:latin typeface="Calibri" pitchFamily="34" charset="0"/>
                <a:ea typeface="Verdana" pitchFamily="34" charset="0"/>
                <a:cs typeface="Verdana" pitchFamily="34" charset="0"/>
              </a:rPr>
              <a:t>“bonus“ (less reporting) for compliant MS</a:t>
            </a:r>
          </a:p>
        </p:txBody>
      </p:sp>
      <p:sp>
        <p:nvSpPr>
          <p:cNvPr id="22534"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fld id="{92CC3AC4-764C-4E22-90A9-259A4F1D1596}" type="slidenum">
              <a:rPr lang="en-GB" altLang="en-US" sz="1200" smtClean="0">
                <a:solidFill>
                  <a:srgbClr val="595959"/>
                </a:solidFill>
              </a:rPr>
              <a:pPr eaLnBrk="1" hangingPunct="1">
                <a:spcBef>
                  <a:spcPct val="0"/>
                </a:spcBef>
                <a:buFontTx/>
                <a:buNone/>
              </a:pPr>
              <a:t>12</a:t>
            </a:fld>
            <a:endParaRPr lang="en-GB" altLang="en-US" sz="1200" smtClean="0">
              <a:solidFill>
                <a:srgbClr val="595959"/>
              </a:solidFill>
            </a:endParaRPr>
          </a:p>
        </p:txBody>
      </p:sp>
    </p:spTree>
    <p:extLst>
      <p:ext uri="{BB962C8B-B14F-4D97-AF65-F5344CB8AC3E}">
        <p14:creationId xmlns:p14="http://schemas.microsoft.com/office/powerpoint/2010/main" val="378217642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287957" y="73249"/>
            <a:ext cx="9972675" cy="9794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3200">
                <a:solidFill>
                  <a:schemeClr val="tx1"/>
                </a:solidFill>
                <a:latin typeface="Arial" pitchFamily="34" charset="0"/>
              </a:defRPr>
            </a:lvl1pPr>
            <a:lvl2pPr marL="742950" indent="-28575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800">
                <a:solidFill>
                  <a:schemeClr val="tx1"/>
                </a:solidFill>
                <a:latin typeface="Arial" pitchFamily="34" charset="0"/>
              </a:defRPr>
            </a:lvl2pPr>
            <a:lvl3pPr marL="11430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a:solidFill>
                  <a:schemeClr val="tx1"/>
                </a:solidFill>
                <a:latin typeface="Arial" pitchFamily="34" charset="0"/>
              </a:defRPr>
            </a:lvl3pPr>
            <a:lvl4pPr marL="16002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4pPr>
            <a:lvl5pPr marL="20574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5pPr>
            <a:lvl6pPr marL="25146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6pPr>
            <a:lvl7pPr marL="29718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7pPr>
            <a:lvl8pPr marL="34290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8pPr>
            <a:lvl9pPr marL="38862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9pPr>
          </a:lstStyle>
          <a:p>
            <a:pPr eaLnBrk="1" hangingPunct="1">
              <a:spcBef>
                <a:spcPct val="0"/>
              </a:spcBef>
              <a:buFontTx/>
              <a:buNone/>
              <a:defRPr/>
            </a:pPr>
            <a:r>
              <a:rPr lang="en-US" altLang="en-US" sz="2800" b="1" dirty="0" smtClean="0">
                <a:solidFill>
                  <a:srgbClr val="FFC000"/>
                </a:solidFill>
                <a:latin typeface="Calibri" panose="020F0502020204030204" pitchFamily="34" charset="0"/>
                <a:ea typeface="Verdana" pitchFamily="34" charset="0"/>
                <a:cs typeface="Verdana" pitchFamily="34" charset="0"/>
              </a:rPr>
              <a:t>The  data flow process</a:t>
            </a:r>
          </a:p>
        </p:txBody>
      </p:sp>
      <p:graphicFrame>
        <p:nvGraphicFramePr>
          <p:cNvPr id="7" name="Diagram 6"/>
          <p:cNvGraphicFramePr/>
          <p:nvPr>
            <p:extLst>
              <p:ext uri="{D42A27DB-BD31-4B8C-83A1-F6EECF244321}">
                <p14:modId xmlns:p14="http://schemas.microsoft.com/office/powerpoint/2010/main" val="1881335091"/>
              </p:ext>
            </p:extLst>
          </p:nvPr>
        </p:nvGraphicFramePr>
        <p:xfrm>
          <a:off x="485006" y="1988840"/>
          <a:ext cx="8208912" cy="45540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5" name="Elbow Connector 14"/>
          <p:cNvCxnSpPr>
            <a:endCxn id="7168" idx="0"/>
          </p:cNvCxnSpPr>
          <p:nvPr/>
        </p:nvCxnSpPr>
        <p:spPr>
          <a:xfrm flipH="1">
            <a:off x="7961548" y="4443464"/>
            <a:ext cx="6350" cy="1361800"/>
          </a:xfrm>
          <a:prstGeom prst="straightConnector1">
            <a:avLst/>
          </a:prstGeom>
          <a:ln w="57150">
            <a:solidFill>
              <a:schemeClr val="accent1">
                <a:lumMod val="50000"/>
              </a:schemeClr>
            </a:solidFill>
            <a:tailEnd type="arrow"/>
          </a:ln>
        </p:spPr>
        <p:style>
          <a:lnRef idx="1">
            <a:schemeClr val="accent1"/>
          </a:lnRef>
          <a:fillRef idx="0">
            <a:schemeClr val="accent1"/>
          </a:fillRef>
          <a:effectRef idx="0">
            <a:schemeClr val="accent1"/>
          </a:effectRef>
          <a:fontRef idx="minor">
            <a:schemeClr val="tx1"/>
          </a:fontRef>
        </p:style>
      </p:cxnSp>
      <p:sp>
        <p:nvSpPr>
          <p:cNvPr id="7168" name="Rounded Rectangle 7167"/>
          <p:cNvSpPr/>
          <p:nvPr/>
        </p:nvSpPr>
        <p:spPr>
          <a:xfrm>
            <a:off x="6958607" y="5805264"/>
            <a:ext cx="2005881" cy="468313"/>
          </a:xfrm>
          <a:prstGeom prst="round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a:solidFill>
                  <a:schemeClr val="tx1"/>
                </a:solidFill>
                <a:latin typeface="Arial" pitchFamily="34" charset="0"/>
              </a:defRPr>
            </a:lvl1pPr>
            <a:lvl2pPr marL="742950" indent="-285750" eaLnBrk="0" hangingPunct="0">
              <a:defRPr sz="2800">
                <a:solidFill>
                  <a:schemeClr val="tx1"/>
                </a:solidFill>
                <a:latin typeface="Arial" pitchFamily="34" charset="0"/>
              </a:defRPr>
            </a:lvl2pPr>
            <a:lvl3pPr marL="1143000" indent="-228600" eaLnBrk="0" hangingPunct="0">
              <a:defRPr sz="2800">
                <a:solidFill>
                  <a:schemeClr val="tx1"/>
                </a:solidFill>
                <a:latin typeface="Arial" pitchFamily="34" charset="0"/>
              </a:defRPr>
            </a:lvl3pPr>
            <a:lvl4pPr marL="1600200" indent="-228600" eaLnBrk="0" hangingPunct="0">
              <a:defRPr sz="2800">
                <a:solidFill>
                  <a:schemeClr val="tx1"/>
                </a:solidFill>
                <a:latin typeface="Arial" pitchFamily="34" charset="0"/>
              </a:defRPr>
            </a:lvl4pPr>
            <a:lvl5pPr marL="2057400" indent="-228600" eaLnBrk="0" hangingPunct="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pPr algn="ctr" eaLnBrk="1" hangingPunct="1">
              <a:defRPr/>
            </a:pPr>
            <a:r>
              <a:rPr lang="de-DE" altLang="en-US" sz="2400" b="1" dirty="0" smtClean="0">
                <a:solidFill>
                  <a:srgbClr val="FFFFFF"/>
                </a:solidFill>
                <a:latin typeface="Calibri" pitchFamily="34" charset="0"/>
              </a:rPr>
              <a:t>EP / Council</a:t>
            </a:r>
            <a:endParaRPr lang="en-GB" altLang="en-US" sz="2400" b="1" dirty="0" smtClean="0">
              <a:solidFill>
                <a:srgbClr val="FFFFFF"/>
              </a:solidFill>
              <a:latin typeface="Calibri" pitchFamily="34" charset="0"/>
            </a:endParaRPr>
          </a:p>
        </p:txBody>
      </p:sp>
      <p:sp>
        <p:nvSpPr>
          <p:cNvPr id="24584" name="Slide Number Placeholder 1"/>
          <p:cNvSpPr>
            <a:spLocks noGrp="1"/>
          </p:cNvSpPr>
          <p:nvPr>
            <p:ph type="sldNum" sz="quarter" idx="12"/>
          </p:nvPr>
        </p:nvSpPr>
        <p:spPr bwMode="auto">
          <a:xfrm>
            <a:off x="6553200" y="6461249"/>
            <a:ext cx="2133600" cy="476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fld id="{14842B45-3081-4966-B9D6-05C88D1E47D4}" type="slidenum">
              <a:rPr lang="en-GB" altLang="en-US" sz="1200" smtClean="0">
                <a:solidFill>
                  <a:srgbClr val="595959"/>
                </a:solidFill>
              </a:rPr>
              <a:pPr eaLnBrk="1" hangingPunct="1">
                <a:spcBef>
                  <a:spcPct val="0"/>
                </a:spcBef>
                <a:buFontTx/>
                <a:buNone/>
              </a:pPr>
              <a:t>13</a:t>
            </a:fld>
            <a:endParaRPr lang="en-GB" altLang="en-US" sz="1200" smtClean="0">
              <a:solidFill>
                <a:srgbClr val="595959"/>
              </a:solidFill>
            </a:endParaRPr>
          </a:p>
        </p:txBody>
      </p:sp>
      <p:sp>
        <p:nvSpPr>
          <p:cNvPr id="5" name="Rectangle 4"/>
          <p:cNvSpPr/>
          <p:nvPr/>
        </p:nvSpPr>
        <p:spPr>
          <a:xfrm>
            <a:off x="8025128" y="4725144"/>
            <a:ext cx="939360" cy="523220"/>
          </a:xfrm>
          <a:prstGeom prst="rect">
            <a:avLst/>
          </a:prstGeom>
        </p:spPr>
        <p:txBody>
          <a:bodyPr wrap="none">
            <a:spAutoFit/>
          </a:bodyPr>
          <a:lstStyle/>
          <a:p>
            <a:pPr algn="ctr" eaLnBrk="1" hangingPunct="1">
              <a:defRPr/>
            </a:pPr>
            <a:r>
              <a:rPr lang="de-DE" altLang="en-US" sz="1400" dirty="0">
                <a:solidFill>
                  <a:schemeClr val="accent1">
                    <a:lumMod val="50000"/>
                  </a:schemeClr>
                </a:solidFill>
                <a:latin typeface="Calibri" pitchFamily="34" charset="0"/>
              </a:rPr>
              <a:t>COM/EEA </a:t>
            </a:r>
            <a:r>
              <a:rPr lang="de-DE" altLang="en-US" sz="1400" dirty="0" smtClean="0">
                <a:solidFill>
                  <a:schemeClr val="accent1">
                    <a:lumMod val="50000"/>
                  </a:schemeClr>
                </a:solidFill>
                <a:latin typeface="Calibri" pitchFamily="34" charset="0"/>
              </a:rPr>
              <a:t/>
            </a:r>
            <a:br>
              <a:rPr lang="de-DE" altLang="en-US" sz="1400" dirty="0" smtClean="0">
                <a:solidFill>
                  <a:schemeClr val="accent1">
                    <a:lumMod val="50000"/>
                  </a:schemeClr>
                </a:solidFill>
                <a:latin typeface="Calibri" pitchFamily="34" charset="0"/>
              </a:rPr>
            </a:br>
            <a:r>
              <a:rPr lang="de-DE" altLang="en-US" sz="1400" dirty="0" err="1" smtClean="0">
                <a:solidFill>
                  <a:schemeClr val="accent1">
                    <a:lumMod val="50000"/>
                  </a:schemeClr>
                </a:solidFill>
                <a:latin typeface="Calibri" pitchFamily="34" charset="0"/>
              </a:rPr>
              <a:t>report</a:t>
            </a:r>
            <a:endParaRPr lang="en-GB" altLang="en-US" sz="1400" dirty="0">
              <a:solidFill>
                <a:schemeClr val="accent1">
                  <a:lumMod val="50000"/>
                </a:schemeClr>
              </a:solidFill>
              <a:latin typeface="Calibri" pitchFamily="34" charset="0"/>
            </a:endParaRPr>
          </a:p>
        </p:txBody>
      </p:sp>
      <p:sp>
        <p:nvSpPr>
          <p:cNvPr id="14" name="Rounded Rectangle 13"/>
          <p:cNvSpPr/>
          <p:nvPr/>
        </p:nvSpPr>
        <p:spPr>
          <a:xfrm>
            <a:off x="4211960" y="1412776"/>
            <a:ext cx="4608513" cy="468313"/>
          </a:xfrm>
          <a:prstGeom prst="round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a:solidFill>
                  <a:schemeClr val="tx1"/>
                </a:solidFill>
                <a:latin typeface="Arial" pitchFamily="34" charset="0"/>
              </a:defRPr>
            </a:lvl1pPr>
            <a:lvl2pPr marL="742950" indent="-285750" eaLnBrk="0" hangingPunct="0">
              <a:defRPr sz="2800">
                <a:solidFill>
                  <a:schemeClr val="tx1"/>
                </a:solidFill>
                <a:latin typeface="Arial" pitchFamily="34" charset="0"/>
              </a:defRPr>
            </a:lvl2pPr>
            <a:lvl3pPr marL="1143000" indent="-228600" eaLnBrk="0" hangingPunct="0">
              <a:defRPr sz="2800">
                <a:solidFill>
                  <a:schemeClr val="tx1"/>
                </a:solidFill>
                <a:latin typeface="Arial" pitchFamily="34" charset="0"/>
              </a:defRPr>
            </a:lvl3pPr>
            <a:lvl4pPr marL="1600200" indent="-228600" eaLnBrk="0" hangingPunct="0">
              <a:defRPr sz="2800">
                <a:solidFill>
                  <a:schemeClr val="tx1"/>
                </a:solidFill>
                <a:latin typeface="Arial" pitchFamily="34" charset="0"/>
              </a:defRPr>
            </a:lvl4pPr>
            <a:lvl5pPr marL="2057400" indent="-228600" eaLnBrk="0" hangingPunct="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pPr algn="ctr" eaLnBrk="1" hangingPunct="1">
              <a:defRPr/>
            </a:pPr>
            <a:r>
              <a:rPr lang="de-DE" altLang="en-US" sz="2400" b="1" dirty="0" smtClean="0">
                <a:solidFill>
                  <a:srgbClr val="FFFFFF"/>
                </a:solidFill>
                <a:latin typeface="Calibri" pitchFamily="34" charset="0"/>
              </a:rPr>
              <a:t>International </a:t>
            </a:r>
            <a:r>
              <a:rPr lang="de-DE" altLang="en-US" sz="2400" b="1" dirty="0" err="1" smtClean="0">
                <a:solidFill>
                  <a:srgbClr val="FFFFFF"/>
                </a:solidFill>
                <a:latin typeface="Calibri" pitchFamily="34" charset="0"/>
              </a:rPr>
              <a:t>organisations</a:t>
            </a:r>
            <a:r>
              <a:rPr lang="de-DE" altLang="en-US" sz="2400" b="1" dirty="0" smtClean="0">
                <a:solidFill>
                  <a:srgbClr val="FFFFFF"/>
                </a:solidFill>
                <a:latin typeface="Calibri" pitchFamily="34" charset="0"/>
              </a:rPr>
              <a:t> </a:t>
            </a:r>
            <a:r>
              <a:rPr lang="de-DE" altLang="en-US" sz="1800" b="1" dirty="0" smtClean="0">
                <a:solidFill>
                  <a:srgbClr val="FFFFFF"/>
                </a:solidFill>
                <a:latin typeface="Calibri" pitchFamily="34" charset="0"/>
              </a:rPr>
              <a:t>(e.g. UN)</a:t>
            </a:r>
            <a:endParaRPr lang="en-GB" altLang="en-US" sz="2400" b="1" dirty="0" smtClean="0">
              <a:solidFill>
                <a:srgbClr val="FFFFFF"/>
              </a:solidFill>
              <a:latin typeface="Calibri" pitchFamily="34" charset="0"/>
            </a:endParaRPr>
          </a:p>
        </p:txBody>
      </p:sp>
      <p:cxnSp>
        <p:nvCxnSpPr>
          <p:cNvPr id="16" name="Elbow Connector 15"/>
          <p:cNvCxnSpPr/>
          <p:nvPr/>
        </p:nvCxnSpPr>
        <p:spPr>
          <a:xfrm rot="5400000" flipH="1" flipV="1">
            <a:off x="5058189" y="2475022"/>
            <a:ext cx="1187871" cy="6"/>
          </a:xfrm>
          <a:prstGeom prst="bentConnector3">
            <a:avLst>
              <a:gd name="adj1" fmla="val 50000"/>
            </a:avLst>
          </a:prstGeom>
          <a:ln w="571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p:nvPr/>
        </p:nvCxnSpPr>
        <p:spPr>
          <a:xfrm rot="16200000" flipV="1">
            <a:off x="7362442" y="2475023"/>
            <a:ext cx="1187870" cy="3"/>
          </a:xfrm>
          <a:prstGeom prst="bentConnector3">
            <a:avLst>
              <a:gd name="adj1" fmla="val 50000"/>
            </a:avLst>
          </a:prstGeom>
          <a:ln w="5715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896980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251767" y="0"/>
            <a:ext cx="2520033" cy="9521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9pPr>
          </a:lstStyle>
          <a:p>
            <a:pPr eaLnBrk="1" hangingPunct="1">
              <a:spcBef>
                <a:spcPct val="0"/>
              </a:spcBef>
              <a:buFontTx/>
              <a:buNone/>
            </a:pPr>
            <a:r>
              <a:rPr lang="en-US" altLang="en-US" b="1" dirty="0" smtClean="0">
                <a:solidFill>
                  <a:srgbClr val="FFC000"/>
                </a:solidFill>
                <a:latin typeface="Calibri" pitchFamily="34" charset="0"/>
                <a:ea typeface="Verdana" pitchFamily="34" charset="0"/>
                <a:cs typeface="Verdana" pitchFamily="34" charset="0"/>
              </a:rPr>
              <a:t>Next steps/</a:t>
            </a:r>
          </a:p>
          <a:p>
            <a:pPr eaLnBrk="1" hangingPunct="1">
              <a:spcBef>
                <a:spcPct val="0"/>
              </a:spcBef>
              <a:buFontTx/>
              <a:buNone/>
            </a:pPr>
            <a:r>
              <a:rPr lang="en-US" altLang="en-US" b="1" dirty="0" smtClean="0">
                <a:solidFill>
                  <a:srgbClr val="FFC000"/>
                </a:solidFill>
                <a:latin typeface="Calibri" pitchFamily="34" charset="0"/>
                <a:ea typeface="Verdana" pitchFamily="34" charset="0"/>
                <a:cs typeface="Verdana" pitchFamily="34" charset="0"/>
              </a:rPr>
              <a:t>milestones</a:t>
            </a:r>
            <a:endParaRPr lang="en-US" altLang="en-US" b="1" dirty="0">
              <a:solidFill>
                <a:srgbClr val="FFC000"/>
              </a:solidFill>
              <a:latin typeface="Calibri" pitchFamily="34" charset="0"/>
              <a:ea typeface="Verdana" pitchFamily="34" charset="0"/>
              <a:cs typeface="Verdana" pitchFamily="34" charset="0"/>
            </a:endParaRPr>
          </a:p>
        </p:txBody>
      </p:sp>
      <p:sp>
        <p:nvSpPr>
          <p:cNvPr id="32771" name="TextBox 3"/>
          <p:cNvSpPr txBox="1">
            <a:spLocks noChangeArrowheads="1"/>
          </p:cNvSpPr>
          <p:nvPr/>
        </p:nvSpPr>
        <p:spPr bwMode="auto">
          <a:xfrm>
            <a:off x="561975" y="1268760"/>
            <a:ext cx="8208963" cy="56630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ts val="600"/>
              </a:spcBef>
              <a:buNone/>
            </a:pPr>
            <a:r>
              <a:rPr lang="de-DE" altLang="en-US" b="1" dirty="0" smtClean="0">
                <a:solidFill>
                  <a:srgbClr val="7030A0"/>
                </a:solidFill>
                <a:latin typeface="Calibri" pitchFamily="34" charset="0"/>
                <a:ea typeface="Verdana" pitchFamily="34" charset="0"/>
                <a:cs typeface="Verdana" pitchFamily="34" charset="0"/>
              </a:rPr>
              <a:t>2015:  </a:t>
            </a:r>
          </a:p>
          <a:p>
            <a:pPr marL="342900" indent="-342900" eaLnBrk="1" hangingPunct="1">
              <a:spcBef>
                <a:spcPts val="600"/>
              </a:spcBef>
            </a:pPr>
            <a:r>
              <a:rPr lang="de-DE" altLang="en-US" b="1" dirty="0" err="1" smtClean="0">
                <a:solidFill>
                  <a:srgbClr val="0070C0"/>
                </a:solidFill>
                <a:latin typeface="Calibri" pitchFamily="34" charset="0"/>
                <a:ea typeface="Verdana" pitchFamily="34" charset="0"/>
                <a:cs typeface="Verdana" pitchFamily="34" charset="0"/>
              </a:rPr>
              <a:t>Publish</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roadmap</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and</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launch</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stakeholder</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a:solidFill>
                  <a:srgbClr val="0070C0"/>
                </a:solidFill>
                <a:latin typeface="Calibri" pitchFamily="34" charset="0"/>
                <a:ea typeface="Verdana" pitchFamily="34" charset="0"/>
                <a:cs typeface="Verdana" pitchFamily="34" charset="0"/>
              </a:rPr>
              <a:t>consultation</a:t>
            </a:r>
            <a:r>
              <a:rPr lang="de-DE" altLang="en-US" b="1" dirty="0">
                <a:solidFill>
                  <a:srgbClr val="0070C0"/>
                </a:solidFill>
                <a:latin typeface="Calibri" pitchFamily="34" charset="0"/>
                <a:ea typeface="Verdana" pitchFamily="34" charset="0"/>
                <a:cs typeface="Verdana" pitchFamily="34" charset="0"/>
              </a:rPr>
              <a:t> </a:t>
            </a:r>
            <a:endParaRPr lang="de-DE" altLang="en-US" b="1" dirty="0" smtClean="0">
              <a:solidFill>
                <a:srgbClr val="0070C0"/>
              </a:solidFill>
              <a:latin typeface="Calibri" pitchFamily="34" charset="0"/>
              <a:ea typeface="Verdana" pitchFamily="34" charset="0"/>
              <a:cs typeface="Verdana" pitchFamily="34" charset="0"/>
            </a:endParaRPr>
          </a:p>
          <a:p>
            <a:pPr marL="342900" indent="-342900" eaLnBrk="1" hangingPunct="1">
              <a:spcBef>
                <a:spcPts val="600"/>
              </a:spcBef>
            </a:pPr>
            <a:r>
              <a:rPr lang="de-DE" altLang="en-US" b="1" dirty="0" smtClean="0">
                <a:solidFill>
                  <a:srgbClr val="0070C0"/>
                </a:solidFill>
                <a:latin typeface="Calibri" pitchFamily="34" charset="0"/>
                <a:ea typeface="Verdana" pitchFamily="34" charset="0"/>
                <a:cs typeface="Verdana" pitchFamily="34" charset="0"/>
              </a:rPr>
              <a:t>19/20 November: </a:t>
            </a:r>
            <a:r>
              <a:rPr lang="de-DE" altLang="en-US" b="1" dirty="0">
                <a:solidFill>
                  <a:srgbClr val="0070C0"/>
                </a:solidFill>
                <a:latin typeface="Calibri" pitchFamily="34" charset="0"/>
                <a:ea typeface="Verdana" pitchFamily="34" charset="0"/>
                <a:cs typeface="Verdana" pitchFamily="34" charset="0"/>
              </a:rPr>
              <a:t>Workshop </a:t>
            </a:r>
            <a:r>
              <a:rPr lang="de-DE" altLang="en-US" b="1" dirty="0" err="1">
                <a:solidFill>
                  <a:srgbClr val="0070C0"/>
                </a:solidFill>
                <a:latin typeface="Calibri" pitchFamily="34" charset="0"/>
                <a:ea typeface="Verdana" pitchFamily="34" charset="0"/>
                <a:cs typeface="Verdana" pitchFamily="34" charset="0"/>
              </a:rPr>
              <a:t>with</a:t>
            </a:r>
            <a:r>
              <a:rPr lang="de-DE" altLang="en-US" b="1" dirty="0">
                <a:solidFill>
                  <a:srgbClr val="0070C0"/>
                </a:solidFill>
                <a:latin typeface="Calibri" pitchFamily="34" charset="0"/>
                <a:ea typeface="Verdana" pitchFamily="34" charset="0"/>
                <a:cs typeface="Verdana" pitchFamily="34" charset="0"/>
              </a:rPr>
              <a:t> MS, </a:t>
            </a:r>
            <a:r>
              <a:rPr lang="de-DE" altLang="en-US" b="1" dirty="0" err="1" smtClean="0">
                <a:solidFill>
                  <a:srgbClr val="0070C0"/>
                </a:solidFill>
                <a:latin typeface="Calibri" pitchFamily="34" charset="0"/>
                <a:ea typeface="Verdana" pitchFamily="34" charset="0"/>
                <a:cs typeface="Verdana" pitchFamily="34" charset="0"/>
              </a:rPr>
              <a:t>stakeholders</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a:solidFill>
                  <a:srgbClr val="0070C0"/>
                </a:solidFill>
                <a:latin typeface="Calibri" pitchFamily="34" charset="0"/>
                <a:ea typeface="Verdana" pitchFamily="34" charset="0"/>
                <a:cs typeface="Verdana" pitchFamily="34" charset="0"/>
              </a:rPr>
              <a:t>NGOs </a:t>
            </a:r>
          </a:p>
          <a:p>
            <a:pPr eaLnBrk="1" hangingPunct="1">
              <a:spcBef>
                <a:spcPts val="600"/>
              </a:spcBef>
              <a:buFont typeface="Arial" pitchFamily="34" charset="0"/>
              <a:buNone/>
            </a:pPr>
            <a:endParaRPr lang="de-DE" altLang="en-US" b="1" dirty="0" smtClean="0">
              <a:solidFill>
                <a:srgbClr val="0070C0"/>
              </a:solidFill>
              <a:latin typeface="Calibri" pitchFamily="34" charset="0"/>
              <a:ea typeface="Verdana" pitchFamily="34" charset="0"/>
              <a:cs typeface="Verdana" pitchFamily="34" charset="0"/>
            </a:endParaRPr>
          </a:p>
          <a:p>
            <a:pPr eaLnBrk="1" hangingPunct="1">
              <a:spcBef>
                <a:spcPts val="600"/>
              </a:spcBef>
              <a:buFont typeface="Arial" pitchFamily="34" charset="0"/>
              <a:buNone/>
            </a:pPr>
            <a:r>
              <a:rPr lang="de-DE" altLang="en-US" b="1" dirty="0" smtClean="0">
                <a:solidFill>
                  <a:srgbClr val="7030A0"/>
                </a:solidFill>
                <a:latin typeface="Calibri" pitchFamily="34" charset="0"/>
                <a:ea typeface="Verdana" pitchFamily="34" charset="0"/>
                <a:cs typeface="Verdana" pitchFamily="34" charset="0"/>
              </a:rPr>
              <a:t>2016: </a:t>
            </a:r>
            <a:endParaRPr lang="de-DE" altLang="en-US" b="1" dirty="0">
              <a:solidFill>
                <a:srgbClr val="7030A0"/>
              </a:solidFill>
              <a:latin typeface="Calibri" pitchFamily="34" charset="0"/>
              <a:ea typeface="Verdana" pitchFamily="34" charset="0"/>
              <a:cs typeface="Verdana" pitchFamily="34" charset="0"/>
            </a:endParaRPr>
          </a:p>
          <a:p>
            <a:pPr marL="342900" indent="-342900" eaLnBrk="1" hangingPunct="1">
              <a:spcBef>
                <a:spcPts val="600"/>
              </a:spcBef>
            </a:pPr>
            <a:r>
              <a:rPr lang="de-DE" altLang="en-US" b="1" dirty="0">
                <a:solidFill>
                  <a:srgbClr val="0070C0"/>
                </a:solidFill>
                <a:latin typeface="Calibri" pitchFamily="34" charset="0"/>
                <a:ea typeface="Verdana" pitchFamily="34" charset="0"/>
                <a:cs typeface="Verdana" pitchFamily="34" charset="0"/>
              </a:rPr>
              <a:t>Adoption </a:t>
            </a:r>
            <a:r>
              <a:rPr lang="de-DE" altLang="en-US" b="1" dirty="0" err="1">
                <a:solidFill>
                  <a:srgbClr val="0070C0"/>
                </a:solidFill>
                <a:latin typeface="Calibri" pitchFamily="34" charset="0"/>
                <a:ea typeface="Verdana" pitchFamily="34" charset="0"/>
                <a:cs typeface="Verdana" pitchFamily="34" charset="0"/>
              </a:rPr>
              <a:t>of</a:t>
            </a:r>
            <a:r>
              <a:rPr lang="de-DE" altLang="en-US" b="1" dirty="0">
                <a:solidFill>
                  <a:srgbClr val="0070C0"/>
                </a:solidFill>
                <a:latin typeface="Calibri" pitchFamily="34" charset="0"/>
                <a:ea typeface="Verdana" pitchFamily="34" charset="0"/>
                <a:cs typeface="Verdana" pitchFamily="34" charset="0"/>
              </a:rPr>
              <a:t> INSPIRE REFIT </a:t>
            </a:r>
            <a:r>
              <a:rPr lang="de-DE" altLang="en-US" b="1" dirty="0" err="1">
                <a:solidFill>
                  <a:srgbClr val="0070C0"/>
                </a:solidFill>
                <a:latin typeface="Calibri" pitchFamily="34" charset="0"/>
                <a:ea typeface="Verdana" pitchFamily="34" charset="0"/>
                <a:cs typeface="Verdana" pitchFamily="34" charset="0"/>
              </a:rPr>
              <a:t>report</a:t>
            </a:r>
            <a:endParaRPr lang="de-DE" altLang="en-US" b="1" dirty="0">
              <a:solidFill>
                <a:srgbClr val="0070C0"/>
              </a:solidFill>
              <a:latin typeface="Calibri" pitchFamily="34" charset="0"/>
              <a:ea typeface="Verdana" pitchFamily="34" charset="0"/>
              <a:cs typeface="Verdana" pitchFamily="34" charset="0"/>
            </a:endParaRPr>
          </a:p>
          <a:p>
            <a:pPr marL="342900" indent="-342900" eaLnBrk="1" hangingPunct="1">
              <a:spcBef>
                <a:spcPts val="600"/>
              </a:spcBef>
            </a:pPr>
            <a:r>
              <a:rPr lang="en-GB" altLang="en-US" b="1" dirty="0" smtClean="0">
                <a:solidFill>
                  <a:srgbClr val="0070C0"/>
                </a:solidFill>
                <a:latin typeface="Calibri" pitchFamily="34" charset="0"/>
                <a:ea typeface="Verdana" pitchFamily="34" charset="0"/>
                <a:cs typeface="Verdana" pitchFamily="34" charset="0"/>
              </a:rPr>
              <a:t>Possible </a:t>
            </a:r>
            <a:r>
              <a:rPr lang="en-GB" altLang="en-US" b="1" dirty="0">
                <a:solidFill>
                  <a:srgbClr val="0070C0"/>
                </a:solidFill>
                <a:latin typeface="Calibri" pitchFamily="34" charset="0"/>
                <a:ea typeface="Verdana" pitchFamily="34" charset="0"/>
                <a:cs typeface="Verdana" pitchFamily="34" charset="0"/>
              </a:rPr>
              <a:t>repeal of Standardised Reporting Directive (SRD-91/692/EEC) – COM proposal</a:t>
            </a:r>
          </a:p>
          <a:p>
            <a:pPr eaLnBrk="1" hangingPunct="1">
              <a:spcBef>
                <a:spcPts val="600"/>
              </a:spcBef>
              <a:buNone/>
            </a:pPr>
            <a:endParaRPr lang="de-DE" altLang="en-US" b="1" dirty="0" smtClean="0">
              <a:solidFill>
                <a:srgbClr val="0070C0"/>
              </a:solidFill>
              <a:latin typeface="Calibri" pitchFamily="34" charset="0"/>
              <a:ea typeface="Verdana" pitchFamily="34" charset="0"/>
              <a:cs typeface="Verdana" pitchFamily="34" charset="0"/>
            </a:endParaRPr>
          </a:p>
          <a:p>
            <a:pPr eaLnBrk="1" hangingPunct="1">
              <a:spcBef>
                <a:spcPts val="600"/>
              </a:spcBef>
              <a:buNone/>
            </a:pPr>
            <a:r>
              <a:rPr lang="de-DE" altLang="en-US" b="1" dirty="0" smtClean="0">
                <a:solidFill>
                  <a:srgbClr val="7030A0"/>
                </a:solidFill>
                <a:latin typeface="Calibri" pitchFamily="34" charset="0"/>
                <a:ea typeface="Verdana" pitchFamily="34" charset="0"/>
                <a:cs typeface="Verdana" pitchFamily="34" charset="0"/>
              </a:rPr>
              <a:t>2017: </a:t>
            </a:r>
          </a:p>
          <a:p>
            <a:pPr marL="342900" indent="-342900" eaLnBrk="1" hangingPunct="1">
              <a:spcBef>
                <a:spcPts val="600"/>
              </a:spcBef>
            </a:pPr>
            <a:r>
              <a:rPr lang="de-DE" altLang="en-US" b="1" dirty="0" err="1" smtClean="0">
                <a:solidFill>
                  <a:srgbClr val="0070C0"/>
                </a:solidFill>
                <a:latin typeface="Calibri" pitchFamily="34" charset="0"/>
                <a:ea typeface="Verdana" pitchFamily="34" charset="0"/>
                <a:cs typeface="Verdana" pitchFamily="34" charset="0"/>
              </a:rPr>
              <a:t>Presentation</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of</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results</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of</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the</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reporting</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review</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including</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possible</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suggestions</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for</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further</a:t>
            </a:r>
            <a:r>
              <a:rPr lang="de-DE" altLang="en-US" b="1" dirty="0" smtClean="0">
                <a:solidFill>
                  <a:srgbClr val="0070C0"/>
                </a:solidFill>
                <a:latin typeface="Calibri" pitchFamily="34" charset="0"/>
                <a:ea typeface="Verdana" pitchFamily="34" charset="0"/>
                <a:cs typeface="Verdana" pitchFamily="34" charset="0"/>
              </a:rPr>
              <a:t> </a:t>
            </a:r>
            <a:r>
              <a:rPr lang="de-DE" altLang="en-US" b="1" dirty="0" err="1" smtClean="0">
                <a:solidFill>
                  <a:srgbClr val="0070C0"/>
                </a:solidFill>
                <a:latin typeface="Calibri" pitchFamily="34" charset="0"/>
                <a:ea typeface="Verdana" pitchFamily="34" charset="0"/>
                <a:cs typeface="Verdana" pitchFamily="34" charset="0"/>
              </a:rPr>
              <a:t>actions</a:t>
            </a:r>
            <a:endParaRPr lang="de-DE" altLang="en-US" b="1" dirty="0">
              <a:solidFill>
                <a:srgbClr val="0070C0"/>
              </a:solidFill>
              <a:latin typeface="Calibri" pitchFamily="34" charset="0"/>
              <a:ea typeface="Verdana" pitchFamily="34" charset="0"/>
              <a:cs typeface="Verdana" pitchFamily="34" charset="0"/>
            </a:endParaRPr>
          </a:p>
          <a:p>
            <a:pPr eaLnBrk="1" hangingPunct="1">
              <a:spcBef>
                <a:spcPts val="600"/>
              </a:spcBef>
              <a:buNone/>
            </a:pPr>
            <a:endParaRPr lang="de-DE" altLang="en-US" b="1" dirty="0">
              <a:solidFill>
                <a:srgbClr val="0070C0"/>
              </a:solidFill>
              <a:latin typeface="Calibri" pitchFamily="34" charset="0"/>
              <a:ea typeface="Verdana" pitchFamily="34" charset="0"/>
              <a:cs typeface="Verdana" pitchFamily="34" charset="0"/>
            </a:endParaRPr>
          </a:p>
        </p:txBody>
      </p:sp>
      <p:sp>
        <p:nvSpPr>
          <p:cNvPr id="327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fld id="{1ED67A45-E821-4778-A5C3-D64E3C0D826B}" type="slidenum">
              <a:rPr lang="en-GB" altLang="en-US" sz="1200" smtClean="0">
                <a:solidFill>
                  <a:srgbClr val="595959"/>
                </a:solidFill>
              </a:rPr>
              <a:pPr eaLnBrk="1" hangingPunct="1">
                <a:spcBef>
                  <a:spcPct val="0"/>
                </a:spcBef>
                <a:buFontTx/>
                <a:buNone/>
              </a:pPr>
              <a:t>14</a:t>
            </a:fld>
            <a:endParaRPr lang="en-GB" altLang="en-US" sz="1200" smtClean="0">
              <a:solidFill>
                <a:srgbClr val="595959"/>
              </a:solidFill>
            </a:endParaRPr>
          </a:p>
        </p:txBody>
      </p:sp>
    </p:spTree>
    <p:extLst>
      <p:ext uri="{BB962C8B-B14F-4D97-AF65-F5344CB8AC3E}">
        <p14:creationId xmlns:p14="http://schemas.microsoft.com/office/powerpoint/2010/main" val="63997252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251520" y="0"/>
            <a:ext cx="4176464" cy="979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Clr>
                <a:schemeClr val="bg1"/>
              </a:buClr>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i="1">
                <a:solidFill>
                  <a:srgbClr val="0F5494"/>
                </a:solidFill>
                <a:latin typeface="Verdana" pitchFamily="34" charset="0"/>
              </a:defRPr>
            </a:lvl1pPr>
            <a:lvl2pPr marL="742950" indent="-285750" eaLnBrk="0" hangingPunct="0">
              <a:spcBef>
                <a:spcPct val="20000"/>
              </a:spcBef>
              <a:buClr>
                <a:srgbClr val="009FBA"/>
              </a:buClr>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b="1">
                <a:solidFill>
                  <a:srgbClr val="0F5494"/>
                </a:solidFill>
                <a:latin typeface="Verdana" pitchFamily="34" charset="0"/>
              </a:defRPr>
            </a:lvl2pPr>
            <a:lvl3pPr marL="1143000" indent="-228600" eaLnBrk="0" hangingPunct="0">
              <a:spcBef>
                <a:spcPct val="20000"/>
              </a:spcBef>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400">
                <a:solidFill>
                  <a:srgbClr val="0F5494"/>
                </a:solidFill>
                <a:latin typeface="Verdana" pitchFamily="34" charset="0"/>
              </a:defRPr>
            </a:lvl3pPr>
            <a:lvl4pPr marL="16002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4pPr>
            <a:lvl5pPr marL="20574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5pPr>
            <a:lvl6pPr marL="25146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6pPr>
            <a:lvl7pPr marL="29718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7pPr>
            <a:lvl8pPr marL="34290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8pPr>
            <a:lvl9pPr marL="38862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9pPr>
          </a:lstStyle>
          <a:p>
            <a:pPr eaLnBrk="1" hangingPunct="1">
              <a:spcBef>
                <a:spcPct val="0"/>
              </a:spcBef>
              <a:buClrTx/>
              <a:buFontTx/>
              <a:buNone/>
            </a:pPr>
            <a:r>
              <a:rPr lang="en-US" altLang="en-US" sz="2800" b="1" i="0" dirty="0" smtClean="0">
                <a:solidFill>
                  <a:srgbClr val="FFC000"/>
                </a:solidFill>
                <a:latin typeface="Calibri" pitchFamily="34" charset="0"/>
              </a:rPr>
              <a:t>Make it Work</a:t>
            </a:r>
          </a:p>
        </p:txBody>
      </p:sp>
      <p:sp>
        <p:nvSpPr>
          <p:cNvPr id="18435" name="TextBox 3"/>
          <p:cNvSpPr txBox="1">
            <a:spLocks noChangeArrowheads="1"/>
          </p:cNvSpPr>
          <p:nvPr/>
        </p:nvSpPr>
        <p:spPr bwMode="auto">
          <a:xfrm>
            <a:off x="363538" y="701977"/>
            <a:ext cx="8384926" cy="7786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buChar char="•"/>
              <a:defRPr sz="2400" i="1">
                <a:solidFill>
                  <a:srgbClr val="0F5494"/>
                </a:solidFill>
                <a:latin typeface="Verdana" pitchFamily="34" charset="0"/>
              </a:defRPr>
            </a:lvl1pPr>
            <a:lvl2pPr marL="1085850" indent="-34290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pPr>
            <a:endParaRPr lang="de-DE" altLang="en-US" sz="3200" b="1" i="0" dirty="0" smtClean="0">
              <a:solidFill>
                <a:srgbClr val="002060"/>
              </a:solidFill>
              <a:latin typeface="Calibri" pitchFamily="34" charset="0"/>
            </a:endParaRPr>
          </a:p>
          <a:p>
            <a:pPr marL="342900" indent="-342900" eaLnBrk="1" hangingPunct="1">
              <a:spcBef>
                <a:spcPct val="0"/>
              </a:spcBef>
              <a:buClrTx/>
            </a:pPr>
            <a:r>
              <a:rPr lang="en-GB" altLang="en-US" b="1" i="0" dirty="0" smtClean="0">
                <a:solidFill>
                  <a:srgbClr val="002060"/>
                </a:solidFill>
                <a:latin typeface="Calibri" pitchFamily="34" charset="0"/>
                <a:ea typeface="Verdana" pitchFamily="34" charset="0"/>
                <a:cs typeface="Verdana" pitchFamily="34" charset="0"/>
              </a:rPr>
              <a:t>Netherlands / UK / Germany - led initiative with o</a:t>
            </a:r>
            <a:r>
              <a:rPr lang="de-DE" altLang="en-US" b="1" i="0" dirty="0" err="1" smtClean="0">
                <a:solidFill>
                  <a:srgbClr val="002060"/>
                </a:solidFill>
                <a:latin typeface="Calibri" pitchFamily="34" charset="0"/>
                <a:ea typeface="Verdana" pitchFamily="34" charset="0"/>
                <a:cs typeface="Verdana" pitchFamily="34" charset="0"/>
              </a:rPr>
              <a:t>ther</a:t>
            </a:r>
            <a:r>
              <a:rPr lang="de-DE" altLang="en-US" b="1" i="0" dirty="0" smtClean="0">
                <a:solidFill>
                  <a:srgbClr val="002060"/>
                </a:solidFill>
                <a:latin typeface="Calibri" pitchFamily="34" charset="0"/>
                <a:ea typeface="Verdana" pitchFamily="34" charset="0"/>
                <a:cs typeface="Verdana" pitchFamily="34" charset="0"/>
              </a:rPr>
              <a:t> MSs </a:t>
            </a:r>
            <a:r>
              <a:rPr lang="de-DE" altLang="en-US" b="1" i="0" dirty="0" err="1" smtClean="0">
                <a:solidFill>
                  <a:srgbClr val="002060"/>
                </a:solidFill>
                <a:latin typeface="Calibri" pitchFamily="34" charset="0"/>
                <a:ea typeface="Verdana" pitchFamily="34" charset="0"/>
                <a:cs typeface="Verdana" pitchFamily="34" charset="0"/>
              </a:rPr>
              <a:t>involved</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to</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varying</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degrees</a:t>
            </a:r>
            <a:endParaRPr lang="de-DE" altLang="en-US" b="1" i="0" dirty="0" smtClean="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endParaRPr lang="de-DE" altLang="en-US" b="1" i="0" dirty="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r>
              <a:rPr lang="de-DE" altLang="en-US" b="1" i="0" dirty="0" err="1" smtClean="0">
                <a:solidFill>
                  <a:srgbClr val="002060"/>
                </a:solidFill>
                <a:latin typeface="Calibri" pitchFamily="34" charset="0"/>
                <a:ea typeface="Verdana" pitchFamily="34" charset="0"/>
                <a:cs typeface="Verdana" pitchFamily="34" charset="0"/>
              </a:rPr>
              <a:t>Already</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suggested</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drafting</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principles</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for</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compliance</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assurance</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and</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now</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working</a:t>
            </a:r>
            <a:r>
              <a:rPr lang="de-DE" altLang="en-US" b="1" i="0" dirty="0" smtClean="0">
                <a:solidFill>
                  <a:srgbClr val="002060"/>
                </a:solidFill>
                <a:latin typeface="Calibri" pitchFamily="34" charset="0"/>
                <a:ea typeface="Verdana" pitchFamily="34" charset="0"/>
                <a:cs typeface="Verdana" pitchFamily="34" charset="0"/>
              </a:rPr>
              <a:t> on </a:t>
            </a:r>
            <a:r>
              <a:rPr lang="de-DE" altLang="en-US" b="1" i="0" dirty="0" err="1" smtClean="0">
                <a:solidFill>
                  <a:srgbClr val="002060"/>
                </a:solidFill>
                <a:latin typeface="Calibri" pitchFamily="34" charset="0"/>
                <a:ea typeface="Verdana" pitchFamily="34" charset="0"/>
                <a:cs typeface="Verdana" pitchFamily="34" charset="0"/>
              </a:rPr>
              <a:t>principles</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for</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reporting</a:t>
            </a:r>
            <a:endParaRPr lang="de-DE" altLang="en-US" b="1" i="0" dirty="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endParaRPr lang="de-DE" altLang="en-US" b="1" i="0" dirty="0" smtClean="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r>
              <a:rPr lang="de-DE" altLang="en-US" b="1" i="0" dirty="0" smtClean="0">
                <a:solidFill>
                  <a:srgbClr val="002060"/>
                </a:solidFill>
                <a:latin typeface="Calibri" pitchFamily="34" charset="0"/>
                <a:ea typeface="Verdana" pitchFamily="34" charset="0"/>
                <a:cs typeface="Verdana" pitchFamily="34" charset="0"/>
              </a:rPr>
              <a:t>Workshop on 19/20 November </a:t>
            </a:r>
            <a:r>
              <a:rPr lang="de-DE" altLang="en-US" b="1" i="0" dirty="0" err="1" smtClean="0">
                <a:solidFill>
                  <a:srgbClr val="002060"/>
                </a:solidFill>
                <a:latin typeface="Calibri" pitchFamily="34" charset="0"/>
                <a:ea typeface="Verdana" pitchFamily="34" charset="0"/>
                <a:cs typeface="Verdana" pitchFamily="34" charset="0"/>
              </a:rPr>
              <a:t>key</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event</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for</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developping</a:t>
            </a:r>
            <a:r>
              <a:rPr lang="de-DE" altLang="en-US" b="1" i="0" dirty="0" smtClean="0">
                <a:solidFill>
                  <a:srgbClr val="002060"/>
                </a:solidFill>
                <a:latin typeface="Calibri" pitchFamily="34" charset="0"/>
                <a:ea typeface="Verdana" pitchFamily="34" charset="0"/>
                <a:cs typeface="Verdana" pitchFamily="34" charset="0"/>
              </a:rPr>
              <a:t> </a:t>
            </a:r>
            <a:br>
              <a:rPr lang="de-DE" altLang="en-US" b="1" i="0" dirty="0" smtClean="0">
                <a:solidFill>
                  <a:srgbClr val="002060"/>
                </a:solidFill>
                <a:latin typeface="Calibri" pitchFamily="34" charset="0"/>
                <a:ea typeface="Verdana" pitchFamily="34" charset="0"/>
                <a:cs typeface="Verdana" pitchFamily="34" charset="0"/>
              </a:rPr>
            </a:br>
            <a:r>
              <a:rPr lang="de-DE" altLang="en-US" b="1" i="0" dirty="0" smtClean="0">
                <a:solidFill>
                  <a:srgbClr val="002060"/>
                </a:solidFill>
                <a:latin typeface="Calibri" pitchFamily="34" charset="0"/>
                <a:ea typeface="Verdana" pitchFamily="34" charset="0"/>
                <a:cs typeface="Verdana" pitchFamily="34" charset="0"/>
              </a:rPr>
              <a:t>MS </a:t>
            </a:r>
            <a:r>
              <a:rPr lang="de-DE" altLang="en-US" b="1" i="0" dirty="0" err="1" smtClean="0">
                <a:solidFill>
                  <a:srgbClr val="002060"/>
                </a:solidFill>
                <a:latin typeface="Calibri" pitchFamily="34" charset="0"/>
                <a:ea typeface="Verdana" pitchFamily="34" charset="0"/>
                <a:cs typeface="Verdana" pitchFamily="34" charset="0"/>
              </a:rPr>
              <a:t>input</a:t>
            </a:r>
            <a:r>
              <a:rPr lang="de-DE" altLang="en-US" b="1" i="0" dirty="0" smtClean="0">
                <a:solidFill>
                  <a:srgbClr val="002060"/>
                </a:solidFill>
                <a:latin typeface="Calibri" pitchFamily="34" charset="0"/>
                <a:ea typeface="Verdana" pitchFamily="34" charset="0"/>
                <a:cs typeface="Verdana" pitchFamily="34" charset="0"/>
              </a:rPr>
              <a:t> – </a:t>
            </a:r>
            <a:r>
              <a:rPr lang="de-DE" altLang="en-US" b="1" i="0" dirty="0" err="1" smtClean="0">
                <a:solidFill>
                  <a:srgbClr val="002060"/>
                </a:solidFill>
                <a:latin typeface="Calibri" pitchFamily="34" charset="0"/>
                <a:ea typeface="Verdana" pitchFamily="34" charset="0"/>
                <a:cs typeface="Verdana" pitchFamily="34" charset="0"/>
              </a:rPr>
              <a:t>need</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for</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reporting</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experts</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from</a:t>
            </a:r>
            <a:r>
              <a:rPr lang="de-DE" altLang="en-US" b="1" i="0" dirty="0" smtClean="0">
                <a:solidFill>
                  <a:srgbClr val="002060"/>
                </a:solidFill>
                <a:latin typeface="Calibri" pitchFamily="34" charset="0"/>
                <a:ea typeface="Verdana" pitchFamily="34" charset="0"/>
                <a:cs typeface="Verdana" pitchFamily="34" charset="0"/>
              </a:rPr>
              <a:t> MS </a:t>
            </a:r>
            <a:r>
              <a:rPr lang="de-DE" altLang="en-US" b="1" i="0" dirty="0" err="1" smtClean="0">
                <a:solidFill>
                  <a:srgbClr val="002060"/>
                </a:solidFill>
                <a:latin typeface="Calibri" pitchFamily="34" charset="0"/>
                <a:ea typeface="Verdana" pitchFamily="34" charset="0"/>
                <a:cs typeface="Verdana" pitchFamily="34" charset="0"/>
              </a:rPr>
              <a:t>from</a:t>
            </a:r>
            <a:r>
              <a:rPr lang="de-DE" altLang="en-US" b="1" i="0" dirty="0" smtClean="0">
                <a:solidFill>
                  <a:srgbClr val="002060"/>
                </a:solidFill>
                <a:latin typeface="Calibri" pitchFamily="34" charset="0"/>
                <a:ea typeface="Verdana" pitchFamily="34" charset="0"/>
                <a:cs typeface="Verdana" pitchFamily="34" charset="0"/>
              </a:rPr>
              <a:t> all different </a:t>
            </a:r>
            <a:r>
              <a:rPr lang="de-DE" altLang="en-US" b="1" i="0" dirty="0" err="1" smtClean="0">
                <a:solidFill>
                  <a:srgbClr val="002060"/>
                </a:solidFill>
                <a:latin typeface="Calibri" pitchFamily="34" charset="0"/>
                <a:ea typeface="Verdana" pitchFamily="34" charset="0"/>
                <a:cs typeface="Verdana" pitchFamily="34" charset="0"/>
              </a:rPr>
              <a:t>policy</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areas</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including</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water</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to</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contribute</a:t>
            </a:r>
            <a:endParaRPr lang="de-DE" altLang="en-US" b="1" i="0" dirty="0">
              <a:solidFill>
                <a:srgbClr val="002060"/>
              </a:solidFill>
              <a:latin typeface="Calibri" pitchFamily="34" charset="0"/>
              <a:ea typeface="Verdana" pitchFamily="34" charset="0"/>
              <a:cs typeface="Verdana" pitchFamily="34" charset="0"/>
            </a:endParaRPr>
          </a:p>
          <a:p>
            <a:pPr eaLnBrk="1" hangingPunct="1">
              <a:spcBef>
                <a:spcPct val="0"/>
              </a:spcBef>
              <a:buClrTx/>
              <a:buNone/>
            </a:pPr>
            <a:endParaRPr lang="de-DE" altLang="en-US" b="1" i="0" dirty="0">
              <a:solidFill>
                <a:srgbClr val="FF0000"/>
              </a:solidFill>
              <a:latin typeface="Calibri" pitchFamily="34" charset="0"/>
              <a:ea typeface="Verdana" pitchFamily="34" charset="0"/>
              <a:cs typeface="Verdana" pitchFamily="34" charset="0"/>
            </a:endParaRPr>
          </a:p>
          <a:p>
            <a:pPr eaLnBrk="1" hangingPunct="1">
              <a:spcBef>
                <a:spcPct val="0"/>
              </a:spcBef>
              <a:buClrTx/>
              <a:buNone/>
            </a:pPr>
            <a:r>
              <a:rPr lang="de-DE" altLang="en-US" b="1" i="0" dirty="0" smtClean="0">
                <a:solidFill>
                  <a:srgbClr val="FF0000"/>
                </a:solidFill>
                <a:latin typeface="Calibri" pitchFamily="34" charset="0"/>
                <a:ea typeface="Verdana" pitchFamily="34" charset="0"/>
                <a:cs typeface="Verdana" pitchFamily="34" charset="0"/>
              </a:rPr>
              <a:t>-&gt; </a:t>
            </a:r>
            <a:r>
              <a:rPr lang="de-DE" altLang="en-US" b="1" i="0" dirty="0" err="1" smtClean="0">
                <a:solidFill>
                  <a:srgbClr val="FF0000"/>
                </a:solidFill>
                <a:latin typeface="Calibri" pitchFamily="34" charset="0"/>
                <a:ea typeface="Verdana" pitchFamily="34" charset="0"/>
                <a:cs typeface="Verdana" pitchFamily="34" charset="0"/>
              </a:rPr>
              <a:t>Please</a:t>
            </a:r>
            <a:r>
              <a:rPr lang="de-DE" altLang="en-US" b="1" i="0" dirty="0" smtClean="0">
                <a:solidFill>
                  <a:srgbClr val="FF0000"/>
                </a:solidFill>
                <a:latin typeface="Calibri" pitchFamily="34" charset="0"/>
                <a:ea typeface="Verdana" pitchFamily="34" charset="0"/>
                <a:cs typeface="Verdana" pitchFamily="34" charset="0"/>
              </a:rPr>
              <a:t> </a:t>
            </a:r>
            <a:r>
              <a:rPr lang="de-DE" altLang="en-US" b="1" i="0" dirty="0" err="1" smtClean="0">
                <a:solidFill>
                  <a:srgbClr val="FF0000"/>
                </a:solidFill>
                <a:latin typeface="Calibri" pitchFamily="34" charset="0"/>
                <a:ea typeface="Verdana" pitchFamily="34" charset="0"/>
                <a:cs typeface="Verdana" pitchFamily="34" charset="0"/>
              </a:rPr>
              <a:t>get</a:t>
            </a:r>
            <a:r>
              <a:rPr lang="de-DE" altLang="en-US" b="1" i="0" dirty="0" smtClean="0">
                <a:solidFill>
                  <a:srgbClr val="FF0000"/>
                </a:solidFill>
                <a:latin typeface="Calibri" pitchFamily="34" charset="0"/>
                <a:ea typeface="Verdana" pitchFamily="34" charset="0"/>
                <a:cs typeface="Verdana" pitchFamily="34" charset="0"/>
              </a:rPr>
              <a:t> in </a:t>
            </a:r>
            <a:r>
              <a:rPr lang="de-DE" altLang="en-US" b="1" i="0" dirty="0" err="1" smtClean="0">
                <a:solidFill>
                  <a:srgbClr val="FF0000"/>
                </a:solidFill>
                <a:latin typeface="Calibri" pitchFamily="34" charset="0"/>
                <a:ea typeface="Verdana" pitchFamily="34" charset="0"/>
                <a:cs typeface="Verdana" pitchFamily="34" charset="0"/>
              </a:rPr>
              <a:t>touch</a:t>
            </a:r>
            <a:r>
              <a:rPr lang="de-DE" altLang="en-US" b="1" i="0" dirty="0" smtClean="0">
                <a:solidFill>
                  <a:srgbClr val="FF0000"/>
                </a:solidFill>
                <a:latin typeface="Calibri" pitchFamily="34" charset="0"/>
                <a:ea typeface="Verdana" pitchFamily="34" charset="0"/>
                <a:cs typeface="Verdana" pitchFamily="34" charset="0"/>
              </a:rPr>
              <a:t> </a:t>
            </a:r>
            <a:r>
              <a:rPr lang="de-DE" altLang="en-US" b="1" i="0" dirty="0" err="1" smtClean="0">
                <a:solidFill>
                  <a:srgbClr val="FF0000"/>
                </a:solidFill>
                <a:latin typeface="Calibri" pitchFamily="34" charset="0"/>
                <a:ea typeface="Verdana" pitchFamily="34" charset="0"/>
                <a:cs typeface="Verdana" pitchFamily="34" charset="0"/>
              </a:rPr>
              <a:t>with</a:t>
            </a:r>
            <a:r>
              <a:rPr lang="de-DE" altLang="en-US" b="1" i="0" dirty="0" smtClean="0">
                <a:solidFill>
                  <a:srgbClr val="FF0000"/>
                </a:solidFill>
                <a:latin typeface="Calibri" pitchFamily="34" charset="0"/>
                <a:ea typeface="Verdana" pitchFamily="34" charset="0"/>
                <a:cs typeface="Verdana" pitchFamily="34" charset="0"/>
              </a:rPr>
              <a:t> </a:t>
            </a:r>
            <a:r>
              <a:rPr lang="de-DE" altLang="en-US" b="1" i="0" dirty="0" err="1" smtClean="0">
                <a:solidFill>
                  <a:srgbClr val="FF0000"/>
                </a:solidFill>
                <a:latin typeface="Calibri" pitchFamily="34" charset="0"/>
                <a:ea typeface="Verdana" pitchFamily="34" charset="0"/>
                <a:cs typeface="Verdana" pitchFamily="34" charset="0"/>
              </a:rPr>
              <a:t>your</a:t>
            </a:r>
            <a:r>
              <a:rPr lang="de-DE" altLang="en-US" b="1" i="0" dirty="0" smtClean="0">
                <a:solidFill>
                  <a:srgbClr val="FF0000"/>
                </a:solidFill>
                <a:latin typeface="Calibri" pitchFamily="34" charset="0"/>
                <a:ea typeface="Verdana" pitchFamily="34" charset="0"/>
                <a:cs typeface="Verdana" pitchFamily="34" charset="0"/>
              </a:rPr>
              <a:t> </a:t>
            </a:r>
            <a:r>
              <a:rPr lang="de-DE" altLang="en-US" b="1" i="0" dirty="0" err="1" smtClean="0">
                <a:solidFill>
                  <a:srgbClr val="FF0000"/>
                </a:solidFill>
                <a:latin typeface="Calibri" pitchFamily="34" charset="0"/>
                <a:ea typeface="Verdana" pitchFamily="34" charset="0"/>
                <a:cs typeface="Verdana" pitchFamily="34" charset="0"/>
              </a:rPr>
              <a:t>MiW</a:t>
            </a:r>
            <a:r>
              <a:rPr lang="de-DE" altLang="en-US" b="1" i="0" dirty="0" smtClean="0">
                <a:solidFill>
                  <a:srgbClr val="FF0000"/>
                </a:solidFill>
                <a:latin typeface="Calibri" pitchFamily="34" charset="0"/>
                <a:ea typeface="Verdana" pitchFamily="34" charset="0"/>
                <a:cs typeface="Verdana" pitchFamily="34" charset="0"/>
              </a:rPr>
              <a:t> expert … </a:t>
            </a:r>
            <a:r>
              <a:rPr lang="de-DE" altLang="en-US" b="1" i="0" dirty="0" err="1" smtClean="0">
                <a:solidFill>
                  <a:srgbClr val="FF0000"/>
                </a:solidFill>
                <a:latin typeface="Calibri" pitchFamily="34" charset="0"/>
                <a:ea typeface="Verdana" pitchFamily="34" charset="0"/>
                <a:cs typeface="Verdana" pitchFamily="34" charset="0"/>
              </a:rPr>
              <a:t>see</a:t>
            </a:r>
            <a:r>
              <a:rPr lang="de-DE" altLang="en-US" b="1" i="0" dirty="0" smtClean="0">
                <a:solidFill>
                  <a:srgbClr val="FF0000"/>
                </a:solidFill>
                <a:latin typeface="Calibri" pitchFamily="34" charset="0"/>
                <a:ea typeface="Verdana" pitchFamily="34" charset="0"/>
                <a:cs typeface="Verdana" pitchFamily="34" charset="0"/>
              </a:rPr>
              <a:t> </a:t>
            </a:r>
            <a:r>
              <a:rPr lang="de-DE" altLang="en-US" b="1" i="0" dirty="0" err="1" smtClean="0">
                <a:solidFill>
                  <a:srgbClr val="FF0000"/>
                </a:solidFill>
                <a:latin typeface="Calibri" pitchFamily="34" charset="0"/>
                <a:ea typeface="Verdana" pitchFamily="34" charset="0"/>
                <a:cs typeface="Verdana" pitchFamily="34" charset="0"/>
              </a:rPr>
              <a:t>circulated</a:t>
            </a:r>
            <a:r>
              <a:rPr lang="de-DE" altLang="en-US" b="1" i="0" dirty="0" smtClean="0">
                <a:solidFill>
                  <a:srgbClr val="FF0000"/>
                </a:solidFill>
                <a:latin typeface="Calibri" pitchFamily="34" charset="0"/>
                <a:ea typeface="Verdana" pitchFamily="34" charset="0"/>
                <a:cs typeface="Verdana" pitchFamily="34" charset="0"/>
              </a:rPr>
              <a:t> </a:t>
            </a:r>
            <a:r>
              <a:rPr lang="de-DE" altLang="en-US" b="1" i="0" dirty="0" err="1" smtClean="0">
                <a:solidFill>
                  <a:srgbClr val="FF0000"/>
                </a:solidFill>
                <a:latin typeface="Calibri" pitchFamily="34" charset="0"/>
                <a:ea typeface="Verdana" pitchFamily="34" charset="0"/>
                <a:cs typeface="Verdana" pitchFamily="34" charset="0"/>
              </a:rPr>
              <a:t>list</a:t>
            </a:r>
            <a:endParaRPr lang="de-DE" altLang="en-US" b="1" i="0" dirty="0" smtClean="0">
              <a:solidFill>
                <a:srgbClr val="FF0000"/>
              </a:solidFill>
              <a:latin typeface="Calibri" pitchFamily="34" charset="0"/>
              <a:ea typeface="Verdana" pitchFamily="34" charset="0"/>
              <a:cs typeface="Verdana" pitchFamily="34" charset="0"/>
            </a:endParaRPr>
          </a:p>
          <a:p>
            <a:pPr eaLnBrk="1" hangingPunct="1">
              <a:spcBef>
                <a:spcPct val="0"/>
              </a:spcBef>
              <a:buClrTx/>
              <a:buFontTx/>
              <a:buNone/>
            </a:pPr>
            <a:endParaRPr lang="de-DE" altLang="en-US" sz="2000" i="0" dirty="0" smtClean="0">
              <a:solidFill>
                <a:srgbClr val="002060"/>
              </a:solidFill>
              <a:latin typeface="Calibri" pitchFamily="34" charset="0"/>
              <a:ea typeface="Verdana" pitchFamily="34" charset="0"/>
              <a:cs typeface="Verdana" pitchFamily="34" charset="0"/>
            </a:endParaRPr>
          </a:p>
          <a:p>
            <a:pPr eaLnBrk="1" hangingPunct="1">
              <a:spcBef>
                <a:spcPct val="0"/>
              </a:spcBef>
              <a:buClrTx/>
              <a:buFontTx/>
              <a:buNone/>
            </a:pPr>
            <a:r>
              <a:rPr lang="de-DE" altLang="en-US" sz="2000" i="0" dirty="0" err="1" smtClean="0">
                <a:solidFill>
                  <a:srgbClr val="002060"/>
                </a:solidFill>
                <a:latin typeface="Calibri" pitchFamily="34" charset="0"/>
                <a:ea typeface="Verdana" pitchFamily="34" charset="0"/>
                <a:cs typeface="Verdana" pitchFamily="34" charset="0"/>
              </a:rPr>
              <a:t>For</a:t>
            </a:r>
            <a:r>
              <a:rPr lang="de-DE" altLang="en-US" sz="2000" i="0" dirty="0" smtClean="0">
                <a:solidFill>
                  <a:srgbClr val="002060"/>
                </a:solidFill>
                <a:latin typeface="Calibri" pitchFamily="34" charset="0"/>
                <a:ea typeface="Verdana" pitchFamily="34" charset="0"/>
                <a:cs typeface="Verdana" pitchFamily="34" charset="0"/>
              </a:rPr>
              <a:t> </a:t>
            </a:r>
            <a:r>
              <a:rPr lang="de-DE" altLang="en-US" sz="2000" i="0" dirty="0" err="1" smtClean="0">
                <a:solidFill>
                  <a:srgbClr val="002060"/>
                </a:solidFill>
                <a:latin typeface="Calibri" pitchFamily="34" charset="0"/>
                <a:ea typeface="Verdana" pitchFamily="34" charset="0"/>
                <a:cs typeface="Verdana" pitchFamily="34" charset="0"/>
              </a:rPr>
              <a:t>details</a:t>
            </a:r>
            <a:r>
              <a:rPr lang="de-DE" altLang="en-US" sz="2000" i="0" dirty="0" smtClean="0">
                <a:solidFill>
                  <a:srgbClr val="002060"/>
                </a:solidFill>
                <a:latin typeface="Calibri" pitchFamily="34" charset="0"/>
                <a:ea typeface="Verdana" pitchFamily="34" charset="0"/>
                <a:cs typeface="Verdana" pitchFamily="34" charset="0"/>
              </a:rPr>
              <a:t>, </a:t>
            </a:r>
            <a:r>
              <a:rPr lang="de-DE" altLang="en-US" sz="2000" i="0" dirty="0" err="1" smtClean="0">
                <a:solidFill>
                  <a:srgbClr val="002060"/>
                </a:solidFill>
                <a:latin typeface="Calibri" pitchFamily="34" charset="0"/>
                <a:ea typeface="Verdana" pitchFamily="34" charset="0"/>
                <a:cs typeface="Verdana" pitchFamily="34" charset="0"/>
              </a:rPr>
              <a:t>please</a:t>
            </a:r>
            <a:r>
              <a:rPr lang="de-DE" altLang="en-US" sz="2000" i="0" dirty="0" smtClean="0">
                <a:solidFill>
                  <a:srgbClr val="002060"/>
                </a:solidFill>
                <a:latin typeface="Calibri" pitchFamily="34" charset="0"/>
                <a:ea typeface="Verdana" pitchFamily="34" charset="0"/>
                <a:cs typeface="Verdana" pitchFamily="34" charset="0"/>
              </a:rPr>
              <a:t> </a:t>
            </a:r>
            <a:r>
              <a:rPr lang="de-DE" altLang="en-US" sz="2000" i="0" dirty="0" err="1" smtClean="0">
                <a:solidFill>
                  <a:srgbClr val="002060"/>
                </a:solidFill>
                <a:latin typeface="Calibri" pitchFamily="34" charset="0"/>
                <a:ea typeface="Verdana" pitchFamily="34" charset="0"/>
                <a:cs typeface="Verdana" pitchFamily="34" charset="0"/>
              </a:rPr>
              <a:t>look</a:t>
            </a:r>
            <a:r>
              <a:rPr lang="de-DE" altLang="en-US" sz="2000" i="0" dirty="0" smtClean="0">
                <a:solidFill>
                  <a:srgbClr val="002060"/>
                </a:solidFill>
                <a:latin typeface="Calibri" pitchFamily="34" charset="0"/>
                <a:ea typeface="Verdana" pitchFamily="34" charset="0"/>
                <a:cs typeface="Verdana" pitchFamily="34" charset="0"/>
              </a:rPr>
              <a:t> at </a:t>
            </a:r>
            <a:r>
              <a:rPr lang="de-DE" altLang="en-US" sz="2000" i="0" dirty="0" err="1" smtClean="0">
                <a:solidFill>
                  <a:srgbClr val="002060"/>
                </a:solidFill>
                <a:latin typeface="Calibri" pitchFamily="34" charset="0"/>
                <a:ea typeface="Verdana" pitchFamily="34" charset="0"/>
                <a:cs typeface="Verdana" pitchFamily="34" charset="0"/>
              </a:rPr>
              <a:t>workshop</a:t>
            </a:r>
            <a:r>
              <a:rPr lang="de-DE" altLang="en-US" sz="2000" i="0" dirty="0" smtClean="0">
                <a:solidFill>
                  <a:srgbClr val="002060"/>
                </a:solidFill>
                <a:latin typeface="Calibri" pitchFamily="34" charset="0"/>
                <a:ea typeface="Verdana" pitchFamily="34" charset="0"/>
                <a:cs typeface="Verdana" pitchFamily="34" charset="0"/>
              </a:rPr>
              <a:t> web </a:t>
            </a:r>
            <a:r>
              <a:rPr lang="de-DE" altLang="en-US" sz="2000" i="0" dirty="0" err="1" smtClean="0">
                <a:solidFill>
                  <a:srgbClr val="002060"/>
                </a:solidFill>
                <a:latin typeface="Calibri" pitchFamily="34" charset="0"/>
                <a:ea typeface="Verdana" pitchFamily="34" charset="0"/>
                <a:cs typeface="Verdana" pitchFamily="34" charset="0"/>
              </a:rPr>
              <a:t>page</a:t>
            </a:r>
            <a:r>
              <a:rPr lang="de-DE" altLang="en-US" sz="2000" i="0" dirty="0" smtClean="0">
                <a:solidFill>
                  <a:srgbClr val="002060"/>
                </a:solidFill>
                <a:latin typeface="Calibri" pitchFamily="34" charset="0"/>
                <a:ea typeface="Verdana" pitchFamily="34" charset="0"/>
                <a:cs typeface="Verdana" pitchFamily="34" charset="0"/>
              </a:rPr>
              <a:t>: </a:t>
            </a:r>
          </a:p>
          <a:p>
            <a:pPr eaLnBrk="1" hangingPunct="1">
              <a:spcBef>
                <a:spcPct val="0"/>
              </a:spcBef>
              <a:buClrTx/>
              <a:buNone/>
            </a:pPr>
            <a:r>
              <a:rPr lang="en-GB" sz="1800" u="sng" dirty="0">
                <a:hlinkClick r:id="rId3"/>
              </a:rPr>
              <a:t>http://</a:t>
            </a:r>
            <a:r>
              <a:rPr lang="en-GB" sz="1800" u="sng" dirty="0" smtClean="0">
                <a:hlinkClick r:id="rId3"/>
              </a:rPr>
              <a:t>www.ieep.eu/work-areas/environmental-governance/better-regulation/make-it-work/events/2015/09/workshop-on-reporting-brussels-nov-2015</a:t>
            </a:r>
            <a:endParaRPr lang="en-GB" sz="1800" u="sng" dirty="0" smtClean="0"/>
          </a:p>
          <a:p>
            <a:pPr eaLnBrk="1" hangingPunct="1">
              <a:spcBef>
                <a:spcPct val="0"/>
              </a:spcBef>
              <a:buClrTx/>
              <a:buNone/>
            </a:pPr>
            <a:endParaRPr lang="de-DE" altLang="en-US" sz="1800"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pPr>
            <a:endParaRPr lang="de-DE" altLang="en-US"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pPr>
            <a:endParaRPr lang="de-DE" altLang="en-US"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buFontTx/>
              <a:buNone/>
            </a:pPr>
            <a:endParaRPr lang="de-DE" altLang="en-US"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buFontTx/>
              <a:buNone/>
            </a:pPr>
            <a:endParaRPr lang="de-DE" altLang="en-US" sz="2000" b="1" i="0" dirty="0" smtClean="0">
              <a:solidFill>
                <a:srgbClr val="002060"/>
              </a:solidFill>
              <a:latin typeface="Calibri" pitchFamily="34" charset="0"/>
              <a:ea typeface="Verdana" pitchFamily="34" charset="0"/>
              <a:cs typeface="Verdana" pitchFamily="34" charset="0"/>
            </a:endParaRPr>
          </a:p>
        </p:txBody>
      </p:sp>
      <p:sp>
        <p:nvSpPr>
          <p:cNvPr id="10244"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fld id="{F2F40470-B68C-4288-866F-891CD621D10A}" type="slidenum">
              <a:rPr lang="en-GB" altLang="en-US" sz="1200" i="0" smtClean="0">
                <a:solidFill>
                  <a:srgbClr val="595959"/>
                </a:solidFill>
                <a:latin typeface="Century Gothic" pitchFamily="34" charset="0"/>
              </a:rPr>
              <a:pPr eaLnBrk="1" hangingPunct="1">
                <a:spcBef>
                  <a:spcPct val="0"/>
                </a:spcBef>
                <a:buClrTx/>
                <a:buFontTx/>
                <a:buNone/>
              </a:pPr>
              <a:t>15</a:t>
            </a:fld>
            <a:endParaRPr lang="en-GB" altLang="en-US" sz="1200" i="0" smtClean="0">
              <a:solidFill>
                <a:srgbClr val="595959"/>
              </a:solidFill>
              <a:latin typeface="Century Gothic" pitchFamily="34" charset="0"/>
            </a:endParaRPr>
          </a:p>
        </p:txBody>
      </p:sp>
    </p:spTree>
    <p:extLst>
      <p:ext uri="{BB962C8B-B14F-4D97-AF65-F5344CB8AC3E}">
        <p14:creationId xmlns:p14="http://schemas.microsoft.com/office/powerpoint/2010/main" val="3053612945"/>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251520" y="0"/>
            <a:ext cx="4176464" cy="979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Clr>
                <a:schemeClr val="bg1"/>
              </a:buClr>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i="1">
                <a:solidFill>
                  <a:srgbClr val="0F5494"/>
                </a:solidFill>
                <a:latin typeface="Verdana" pitchFamily="34" charset="0"/>
              </a:defRPr>
            </a:lvl1pPr>
            <a:lvl2pPr marL="742950" indent="-285750" eaLnBrk="0" hangingPunct="0">
              <a:spcBef>
                <a:spcPct val="20000"/>
              </a:spcBef>
              <a:buClr>
                <a:srgbClr val="009FBA"/>
              </a:buClr>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b="1">
                <a:solidFill>
                  <a:srgbClr val="0F5494"/>
                </a:solidFill>
                <a:latin typeface="Verdana" pitchFamily="34" charset="0"/>
              </a:defRPr>
            </a:lvl2pPr>
            <a:lvl3pPr marL="1143000" indent="-228600" eaLnBrk="0" hangingPunct="0">
              <a:spcBef>
                <a:spcPct val="20000"/>
              </a:spcBef>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400">
                <a:solidFill>
                  <a:srgbClr val="0F5494"/>
                </a:solidFill>
                <a:latin typeface="Verdana" pitchFamily="34" charset="0"/>
              </a:defRPr>
            </a:lvl3pPr>
            <a:lvl4pPr marL="16002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4pPr>
            <a:lvl5pPr marL="20574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5pPr>
            <a:lvl6pPr marL="25146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6pPr>
            <a:lvl7pPr marL="29718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7pPr>
            <a:lvl8pPr marL="34290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8pPr>
            <a:lvl9pPr marL="38862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9pPr>
          </a:lstStyle>
          <a:p>
            <a:pPr eaLnBrk="1" hangingPunct="1">
              <a:spcBef>
                <a:spcPct val="0"/>
              </a:spcBef>
              <a:buClrTx/>
              <a:buFontTx/>
              <a:buNone/>
            </a:pPr>
            <a:r>
              <a:rPr lang="en-US" altLang="en-US" sz="2800" b="1" i="0" dirty="0" smtClean="0">
                <a:solidFill>
                  <a:srgbClr val="FFC000"/>
                </a:solidFill>
                <a:latin typeface="Calibri" pitchFamily="34" charset="0"/>
              </a:rPr>
              <a:t>INSPIRE work </a:t>
            </a:r>
          </a:p>
        </p:txBody>
      </p:sp>
      <p:sp>
        <p:nvSpPr>
          <p:cNvPr id="18435" name="TextBox 3"/>
          <p:cNvSpPr txBox="1">
            <a:spLocks noChangeArrowheads="1"/>
          </p:cNvSpPr>
          <p:nvPr/>
        </p:nvSpPr>
        <p:spPr bwMode="auto">
          <a:xfrm>
            <a:off x="256034" y="701977"/>
            <a:ext cx="8780462" cy="7817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buChar char="•"/>
              <a:defRPr sz="2400" i="1">
                <a:solidFill>
                  <a:srgbClr val="0F5494"/>
                </a:solidFill>
                <a:latin typeface="Verdana" pitchFamily="34" charset="0"/>
              </a:defRPr>
            </a:lvl1pPr>
            <a:lvl2pPr marL="1085850" indent="-34290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pPr>
            <a:endParaRPr lang="de-DE" altLang="en-US" sz="3200" b="1" i="0" dirty="0" smtClean="0">
              <a:solidFill>
                <a:srgbClr val="002060"/>
              </a:solidFill>
              <a:latin typeface="Calibri" pitchFamily="34" charset="0"/>
            </a:endParaRPr>
          </a:p>
          <a:p>
            <a:pPr marL="342900" indent="-342900" eaLnBrk="1" hangingPunct="1">
              <a:spcBef>
                <a:spcPct val="0"/>
              </a:spcBef>
              <a:buClrTx/>
            </a:pPr>
            <a:r>
              <a:rPr lang="en-GB" altLang="en-US" b="1" i="0" dirty="0" smtClean="0">
                <a:solidFill>
                  <a:srgbClr val="002060"/>
                </a:solidFill>
                <a:latin typeface="Calibri" pitchFamily="34" charset="0"/>
                <a:ea typeface="Verdana" pitchFamily="34" charset="0"/>
                <a:cs typeface="Verdana" pitchFamily="34" charset="0"/>
              </a:rPr>
              <a:t>Commission is finalising implementation report and REFIT evaluation – one finding is that implementation should become more targeted in assisting ENV legislation </a:t>
            </a:r>
            <a:endParaRPr lang="de-DE" altLang="en-US" b="1" i="0" dirty="0" smtClean="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endParaRPr lang="de-DE" altLang="en-US" b="1" i="0" dirty="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r>
              <a:rPr lang="de-DE" altLang="en-US" b="1" i="0" dirty="0" smtClean="0">
                <a:solidFill>
                  <a:srgbClr val="002060"/>
                </a:solidFill>
                <a:latin typeface="Calibri" pitchFamily="34" charset="0"/>
                <a:ea typeface="Verdana" pitchFamily="34" charset="0"/>
                <a:cs typeface="Verdana" pitchFamily="34" charset="0"/>
              </a:rPr>
              <a:t>Commission </a:t>
            </a:r>
            <a:r>
              <a:rPr lang="de-DE" altLang="en-US" b="1" i="0" dirty="0" err="1" smtClean="0">
                <a:solidFill>
                  <a:srgbClr val="002060"/>
                </a:solidFill>
                <a:latin typeface="Calibri" pitchFamily="34" charset="0"/>
                <a:ea typeface="Verdana" pitchFamily="34" charset="0"/>
                <a:cs typeface="Verdana" pitchFamily="34" charset="0"/>
              </a:rPr>
              <a:t>is</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launching</a:t>
            </a:r>
            <a:r>
              <a:rPr lang="de-DE" altLang="en-US" b="1" i="0" dirty="0" smtClean="0">
                <a:solidFill>
                  <a:srgbClr val="002060"/>
                </a:solidFill>
                <a:latin typeface="Calibri" pitchFamily="34" charset="0"/>
                <a:ea typeface="Verdana" pitchFamily="34" charset="0"/>
                <a:cs typeface="Verdana" pitchFamily="34" charset="0"/>
              </a:rPr>
              <a:t> bilateral </a:t>
            </a:r>
            <a:r>
              <a:rPr lang="de-DE" altLang="en-US" b="1" i="0" dirty="0" err="1" smtClean="0">
                <a:solidFill>
                  <a:srgbClr val="002060"/>
                </a:solidFill>
                <a:latin typeface="Calibri" pitchFamily="34" charset="0"/>
                <a:ea typeface="Verdana" pitchFamily="34" charset="0"/>
                <a:cs typeface="Verdana" pitchFamily="34" charset="0"/>
              </a:rPr>
              <a:t>discussions</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with</a:t>
            </a:r>
            <a:r>
              <a:rPr lang="de-DE" altLang="en-US" b="1" i="0" dirty="0" smtClean="0">
                <a:solidFill>
                  <a:srgbClr val="002060"/>
                </a:solidFill>
                <a:latin typeface="Calibri" pitchFamily="34" charset="0"/>
                <a:ea typeface="Verdana" pitchFamily="34" charset="0"/>
                <a:cs typeface="Verdana" pitchFamily="34" charset="0"/>
              </a:rPr>
              <a:t> all MS </a:t>
            </a:r>
            <a:r>
              <a:rPr lang="de-DE" altLang="en-US" b="1" i="0" dirty="0" err="1" smtClean="0">
                <a:solidFill>
                  <a:srgbClr val="002060"/>
                </a:solidFill>
                <a:latin typeface="Calibri" pitchFamily="34" charset="0"/>
                <a:ea typeface="Verdana" pitchFamily="34" charset="0"/>
                <a:cs typeface="Verdana" pitchFamily="34" charset="0"/>
              </a:rPr>
              <a:t>and</a:t>
            </a:r>
            <a:r>
              <a:rPr lang="de-DE" altLang="en-US" b="1" i="0" dirty="0" smtClean="0">
                <a:solidFill>
                  <a:srgbClr val="002060"/>
                </a:solidFill>
                <a:latin typeface="Calibri" pitchFamily="34" charset="0"/>
                <a:ea typeface="Verdana" pitchFamily="34" charset="0"/>
                <a:cs typeface="Verdana" pitchFamily="34" charset="0"/>
              </a:rPr>
              <a:t> will </a:t>
            </a:r>
            <a:r>
              <a:rPr lang="de-DE" altLang="en-US" b="1" i="0" dirty="0" err="1" smtClean="0">
                <a:solidFill>
                  <a:srgbClr val="002060"/>
                </a:solidFill>
                <a:latin typeface="Calibri" pitchFamily="34" charset="0"/>
                <a:ea typeface="Verdana" pitchFamily="34" charset="0"/>
                <a:cs typeface="Verdana" pitchFamily="34" charset="0"/>
              </a:rPr>
              <a:t>raise</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the</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issue</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of</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priority</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setting</a:t>
            </a:r>
            <a:r>
              <a:rPr lang="de-DE" altLang="en-US" b="1" i="0" dirty="0" smtClean="0">
                <a:solidFill>
                  <a:srgbClr val="002060"/>
                </a:solidFill>
                <a:latin typeface="Calibri" pitchFamily="34" charset="0"/>
                <a:ea typeface="Verdana" pitchFamily="34" charset="0"/>
                <a:cs typeface="Verdana" pitchFamily="34" charset="0"/>
              </a:rPr>
              <a:t> in </a:t>
            </a:r>
            <a:r>
              <a:rPr lang="de-DE" altLang="en-US" b="1" i="0" dirty="0" err="1" smtClean="0">
                <a:solidFill>
                  <a:srgbClr val="002060"/>
                </a:solidFill>
                <a:latin typeface="Calibri" pitchFamily="34" charset="0"/>
                <a:ea typeface="Verdana" pitchFamily="34" charset="0"/>
                <a:cs typeface="Verdana" pitchFamily="34" charset="0"/>
              </a:rPr>
              <a:t>the</a:t>
            </a:r>
            <a:r>
              <a:rPr lang="de-DE" altLang="en-US" b="1" i="0" dirty="0" smtClean="0">
                <a:solidFill>
                  <a:srgbClr val="002060"/>
                </a:solidFill>
                <a:latin typeface="Calibri" pitchFamily="34" charset="0"/>
                <a:ea typeface="Verdana" pitchFamily="34" charset="0"/>
                <a:cs typeface="Verdana" pitchFamily="34" charset="0"/>
              </a:rPr>
              <a:t> INSPIRE MIG (</a:t>
            </a:r>
            <a:r>
              <a:rPr lang="de-DE" altLang="en-US" b="1" i="0" dirty="0" err="1" smtClean="0">
                <a:solidFill>
                  <a:srgbClr val="002060"/>
                </a:solidFill>
                <a:latin typeface="Calibri" pitchFamily="34" charset="0"/>
                <a:ea typeface="Verdana" pitchFamily="34" charset="0"/>
                <a:cs typeface="Verdana" pitchFamily="34" charset="0"/>
              </a:rPr>
              <a:t>policy</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meeting</a:t>
            </a:r>
            <a:r>
              <a:rPr lang="de-DE" altLang="en-US" b="1" i="0" dirty="0" smtClean="0">
                <a:solidFill>
                  <a:srgbClr val="002060"/>
                </a:solidFill>
                <a:latin typeface="Calibri" pitchFamily="34" charset="0"/>
                <a:ea typeface="Verdana" pitchFamily="34" charset="0"/>
                <a:cs typeface="Verdana" pitchFamily="34" charset="0"/>
              </a:rPr>
              <a:t> in </a:t>
            </a:r>
            <a:r>
              <a:rPr lang="de-DE" altLang="en-US" b="1" i="0" dirty="0" err="1" smtClean="0">
                <a:solidFill>
                  <a:srgbClr val="002060"/>
                </a:solidFill>
                <a:latin typeface="Calibri" pitchFamily="34" charset="0"/>
                <a:ea typeface="Verdana" pitchFamily="34" charset="0"/>
                <a:cs typeface="Verdana" pitchFamily="34" charset="0"/>
              </a:rPr>
              <a:t>December</a:t>
            </a:r>
            <a:r>
              <a:rPr lang="de-DE" altLang="en-US" b="1" i="0" dirty="0" smtClean="0">
                <a:solidFill>
                  <a:srgbClr val="002060"/>
                </a:solidFill>
                <a:latin typeface="Calibri" pitchFamily="34" charset="0"/>
                <a:ea typeface="Verdana" pitchFamily="34" charset="0"/>
                <a:cs typeface="Verdana" pitchFamily="34" charset="0"/>
              </a:rPr>
              <a:t> –&gt; MS will </a:t>
            </a:r>
            <a:r>
              <a:rPr lang="de-DE" altLang="en-US" b="1" i="0" dirty="0" err="1" smtClean="0">
                <a:solidFill>
                  <a:srgbClr val="002060"/>
                </a:solidFill>
                <a:latin typeface="Calibri" pitchFamily="34" charset="0"/>
                <a:ea typeface="Verdana" pitchFamily="34" charset="0"/>
                <a:cs typeface="Verdana" pitchFamily="34" charset="0"/>
              </a:rPr>
              <a:t>be</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invited</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to</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develop</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action</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plan</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together</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with</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policy</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departments</a:t>
            </a:r>
            <a:endParaRPr lang="de-DE" altLang="en-US" b="1" i="0" dirty="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endParaRPr lang="de-DE" altLang="en-US" b="1" i="0" dirty="0" smtClean="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r>
              <a:rPr lang="de-DE" altLang="en-US" b="1" i="0" dirty="0" err="1" smtClean="0">
                <a:solidFill>
                  <a:srgbClr val="002060"/>
                </a:solidFill>
                <a:latin typeface="Calibri" pitchFamily="34" charset="0"/>
                <a:ea typeface="Verdana" pitchFamily="34" charset="0"/>
                <a:cs typeface="Verdana" pitchFamily="34" charset="0"/>
              </a:rPr>
              <a:t>Priority</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setting</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focusses</a:t>
            </a:r>
            <a:r>
              <a:rPr lang="de-DE" altLang="en-US" b="1" i="0" dirty="0" smtClean="0">
                <a:solidFill>
                  <a:srgbClr val="002060"/>
                </a:solidFill>
                <a:latin typeface="Calibri" pitchFamily="34" charset="0"/>
                <a:ea typeface="Verdana" pitchFamily="34" charset="0"/>
                <a:cs typeface="Verdana" pitchFamily="34" charset="0"/>
              </a:rPr>
              <a:t> on </a:t>
            </a:r>
            <a:r>
              <a:rPr lang="de-DE" altLang="en-US" b="1" i="0" dirty="0" err="1" smtClean="0">
                <a:solidFill>
                  <a:srgbClr val="002060"/>
                </a:solidFill>
                <a:latin typeface="Calibri" pitchFamily="34" charset="0"/>
                <a:ea typeface="Verdana" pitchFamily="34" charset="0"/>
                <a:cs typeface="Verdana" pitchFamily="34" charset="0"/>
              </a:rPr>
              <a:t>reporting</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obligations</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from</a:t>
            </a:r>
            <a:r>
              <a:rPr lang="de-DE" altLang="en-US" b="1" i="0" dirty="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now</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until</a:t>
            </a:r>
            <a:r>
              <a:rPr lang="de-DE" altLang="en-US" b="1" i="0" dirty="0" smtClean="0">
                <a:solidFill>
                  <a:srgbClr val="002060"/>
                </a:solidFill>
                <a:latin typeface="Calibri" pitchFamily="34" charset="0"/>
                <a:ea typeface="Verdana" pitchFamily="34" charset="0"/>
                <a:cs typeface="Verdana" pitchFamily="34" charset="0"/>
              </a:rPr>
              <a:t> 2019 (</a:t>
            </a:r>
            <a:r>
              <a:rPr lang="de-DE" altLang="en-US" b="1" i="0" dirty="0" err="1" smtClean="0">
                <a:solidFill>
                  <a:srgbClr val="002060"/>
                </a:solidFill>
                <a:latin typeface="Calibri" pitchFamily="34" charset="0"/>
                <a:ea typeface="Verdana" pitchFamily="34" charset="0"/>
                <a:cs typeface="Verdana" pitchFamily="34" charset="0"/>
              </a:rPr>
              <a:t>including</a:t>
            </a:r>
            <a:r>
              <a:rPr lang="de-DE" altLang="en-US" b="1" i="0" dirty="0" smtClean="0">
                <a:solidFill>
                  <a:srgbClr val="002060"/>
                </a:solidFill>
                <a:latin typeface="Calibri" pitchFamily="34" charset="0"/>
                <a:ea typeface="Verdana" pitchFamily="34" charset="0"/>
                <a:cs typeface="Verdana" pitchFamily="34" charset="0"/>
              </a:rPr>
              <a:t> WFD) –&gt; </a:t>
            </a:r>
            <a:r>
              <a:rPr lang="de-DE" altLang="en-US" b="1" i="0" dirty="0" err="1" smtClean="0">
                <a:solidFill>
                  <a:srgbClr val="002060"/>
                </a:solidFill>
                <a:latin typeface="Calibri" pitchFamily="34" charset="0"/>
                <a:ea typeface="Verdana" pitchFamily="34" charset="0"/>
                <a:cs typeface="Verdana" pitchFamily="34" charset="0"/>
              </a:rPr>
              <a:t>dialogue</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between</a:t>
            </a:r>
            <a:r>
              <a:rPr lang="de-DE" altLang="en-US" b="1" i="0" dirty="0" smtClean="0">
                <a:solidFill>
                  <a:srgbClr val="002060"/>
                </a:solidFill>
                <a:latin typeface="Calibri" pitchFamily="34" charset="0"/>
                <a:ea typeface="Verdana" pitchFamily="34" charset="0"/>
                <a:cs typeface="Verdana" pitchFamily="34" charset="0"/>
              </a:rPr>
              <a:t> INSPIRE </a:t>
            </a:r>
            <a:r>
              <a:rPr lang="de-DE" altLang="en-US" b="1" i="0" dirty="0" err="1" smtClean="0">
                <a:solidFill>
                  <a:srgbClr val="002060"/>
                </a:solidFill>
                <a:latin typeface="Calibri" pitchFamily="34" charset="0"/>
                <a:ea typeface="Verdana" pitchFamily="34" charset="0"/>
                <a:cs typeface="Verdana" pitchFamily="34" charset="0"/>
              </a:rPr>
              <a:t>experts</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and</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policy</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departments</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needed</a:t>
            </a:r>
            <a:endParaRPr lang="de-DE" altLang="en-US" b="1" i="0" dirty="0" smtClean="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endParaRPr lang="de-DE" altLang="en-US" b="1" i="0" dirty="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r>
              <a:rPr lang="de-DE" altLang="en-US" b="1" i="0" dirty="0" smtClean="0">
                <a:solidFill>
                  <a:srgbClr val="002060"/>
                </a:solidFill>
                <a:latin typeface="Calibri" pitchFamily="34" charset="0"/>
                <a:ea typeface="Verdana" pitchFamily="34" charset="0"/>
                <a:cs typeface="Verdana" pitchFamily="34" charset="0"/>
              </a:rPr>
              <a:t>Next INSPIRE Conference (end Sept 2016 in Barcelona) will </a:t>
            </a:r>
            <a:r>
              <a:rPr lang="de-DE" altLang="en-US" b="1" i="0" dirty="0" err="1" smtClean="0">
                <a:solidFill>
                  <a:srgbClr val="002060"/>
                </a:solidFill>
                <a:latin typeface="Calibri" pitchFamily="34" charset="0"/>
                <a:ea typeface="Verdana" pitchFamily="34" charset="0"/>
                <a:cs typeface="Verdana" pitchFamily="34" charset="0"/>
              </a:rPr>
              <a:t>focus</a:t>
            </a:r>
            <a:r>
              <a:rPr lang="de-DE" altLang="en-US" b="1" i="0" dirty="0" smtClean="0">
                <a:solidFill>
                  <a:srgbClr val="002060"/>
                </a:solidFill>
                <a:latin typeface="Calibri" pitchFamily="34" charset="0"/>
                <a:ea typeface="Verdana" pitchFamily="34" charset="0"/>
                <a:cs typeface="Verdana" pitchFamily="34" charset="0"/>
              </a:rPr>
              <a:t> on INSPIRE in </a:t>
            </a:r>
            <a:r>
              <a:rPr lang="de-DE" altLang="en-US" b="1" i="0" dirty="0" err="1" smtClean="0">
                <a:solidFill>
                  <a:srgbClr val="002060"/>
                </a:solidFill>
                <a:latin typeface="Calibri" pitchFamily="34" charset="0"/>
                <a:ea typeface="Verdana" pitchFamily="34" charset="0"/>
                <a:cs typeface="Verdana" pitchFamily="34" charset="0"/>
              </a:rPr>
              <a:t>support</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of</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implementation</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of</a:t>
            </a:r>
            <a:r>
              <a:rPr lang="de-DE" altLang="en-US" b="1" i="0" dirty="0" smtClean="0">
                <a:solidFill>
                  <a:srgbClr val="002060"/>
                </a:solidFill>
                <a:latin typeface="Calibri" pitchFamily="34" charset="0"/>
                <a:ea typeface="Verdana" pitchFamily="34" charset="0"/>
                <a:cs typeface="Verdana" pitchFamily="34" charset="0"/>
              </a:rPr>
              <a:t> ENV </a:t>
            </a:r>
            <a:r>
              <a:rPr lang="de-DE" altLang="en-US" b="1" i="0" dirty="0" err="1" smtClean="0">
                <a:solidFill>
                  <a:srgbClr val="002060"/>
                </a:solidFill>
                <a:latin typeface="Calibri" pitchFamily="34" charset="0"/>
                <a:ea typeface="Verdana" pitchFamily="34" charset="0"/>
                <a:cs typeface="Verdana" pitchFamily="34" charset="0"/>
              </a:rPr>
              <a:t>legislation</a:t>
            </a:r>
            <a:endParaRPr lang="en-GB" altLang="en-US"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buNone/>
            </a:pPr>
            <a:endParaRPr lang="de-DE" altLang="en-US" sz="1800"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pPr>
            <a:endParaRPr lang="de-DE" altLang="en-US"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pPr>
            <a:endParaRPr lang="de-DE" altLang="en-US"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buFontTx/>
              <a:buNone/>
            </a:pPr>
            <a:endParaRPr lang="de-DE" altLang="en-US"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buFontTx/>
              <a:buNone/>
            </a:pPr>
            <a:endParaRPr lang="de-DE" altLang="en-US" sz="2000" b="1" i="0" dirty="0" smtClean="0">
              <a:solidFill>
                <a:srgbClr val="002060"/>
              </a:solidFill>
              <a:latin typeface="Calibri" pitchFamily="34" charset="0"/>
              <a:ea typeface="Verdana" pitchFamily="34" charset="0"/>
              <a:cs typeface="Verdana" pitchFamily="34" charset="0"/>
            </a:endParaRPr>
          </a:p>
        </p:txBody>
      </p:sp>
      <p:sp>
        <p:nvSpPr>
          <p:cNvPr id="10244"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fld id="{F2F40470-B68C-4288-866F-891CD621D10A}" type="slidenum">
              <a:rPr lang="en-GB" altLang="en-US" sz="1200" i="0" smtClean="0">
                <a:solidFill>
                  <a:srgbClr val="595959"/>
                </a:solidFill>
                <a:latin typeface="Century Gothic" pitchFamily="34" charset="0"/>
              </a:rPr>
              <a:pPr eaLnBrk="1" hangingPunct="1">
                <a:spcBef>
                  <a:spcPct val="0"/>
                </a:spcBef>
                <a:buClrTx/>
                <a:buFontTx/>
                <a:buNone/>
              </a:pPr>
              <a:t>16</a:t>
            </a:fld>
            <a:endParaRPr lang="en-GB" altLang="en-US" sz="1200" i="0" smtClean="0">
              <a:solidFill>
                <a:srgbClr val="595959"/>
              </a:solidFill>
              <a:latin typeface="Century Gothic" pitchFamily="34" charset="0"/>
            </a:endParaRPr>
          </a:p>
        </p:txBody>
      </p:sp>
    </p:spTree>
    <p:extLst>
      <p:ext uri="{BB962C8B-B14F-4D97-AF65-F5344CB8AC3E}">
        <p14:creationId xmlns:p14="http://schemas.microsoft.com/office/powerpoint/2010/main" val="196165577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251520" y="0"/>
            <a:ext cx="4176464" cy="979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Clr>
                <a:schemeClr val="bg1"/>
              </a:buClr>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i="1">
                <a:solidFill>
                  <a:srgbClr val="0F5494"/>
                </a:solidFill>
                <a:latin typeface="Verdana" pitchFamily="34" charset="0"/>
              </a:defRPr>
            </a:lvl1pPr>
            <a:lvl2pPr marL="742950" indent="-285750" eaLnBrk="0" hangingPunct="0">
              <a:spcBef>
                <a:spcPct val="20000"/>
              </a:spcBef>
              <a:buClr>
                <a:srgbClr val="009FBA"/>
              </a:buClr>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b="1">
                <a:solidFill>
                  <a:srgbClr val="0F5494"/>
                </a:solidFill>
                <a:latin typeface="Verdana" pitchFamily="34" charset="0"/>
              </a:defRPr>
            </a:lvl2pPr>
            <a:lvl3pPr marL="1143000" indent="-228600" eaLnBrk="0" hangingPunct="0">
              <a:spcBef>
                <a:spcPct val="20000"/>
              </a:spcBef>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400">
                <a:solidFill>
                  <a:srgbClr val="0F5494"/>
                </a:solidFill>
                <a:latin typeface="Verdana" pitchFamily="34" charset="0"/>
              </a:defRPr>
            </a:lvl3pPr>
            <a:lvl4pPr marL="16002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4pPr>
            <a:lvl5pPr marL="20574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5pPr>
            <a:lvl6pPr marL="25146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6pPr>
            <a:lvl7pPr marL="29718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7pPr>
            <a:lvl8pPr marL="34290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8pPr>
            <a:lvl9pPr marL="38862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9pPr>
          </a:lstStyle>
          <a:p>
            <a:pPr eaLnBrk="1" hangingPunct="1">
              <a:spcBef>
                <a:spcPct val="0"/>
              </a:spcBef>
              <a:buClrTx/>
              <a:buFontTx/>
              <a:buNone/>
            </a:pPr>
            <a:r>
              <a:rPr lang="en-US" altLang="en-US" sz="2800" b="1" i="0" dirty="0" smtClean="0">
                <a:solidFill>
                  <a:srgbClr val="FFC000"/>
                </a:solidFill>
                <a:latin typeface="Calibri" pitchFamily="34" charset="0"/>
              </a:rPr>
              <a:t>Conclusions</a:t>
            </a:r>
          </a:p>
        </p:txBody>
      </p:sp>
      <p:sp>
        <p:nvSpPr>
          <p:cNvPr id="18435" name="TextBox 3"/>
          <p:cNvSpPr txBox="1">
            <a:spLocks noChangeArrowheads="1"/>
          </p:cNvSpPr>
          <p:nvPr/>
        </p:nvSpPr>
        <p:spPr bwMode="auto">
          <a:xfrm>
            <a:off x="363538" y="1484784"/>
            <a:ext cx="8384926" cy="42165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buChar char="•"/>
              <a:defRPr sz="2400" i="1">
                <a:solidFill>
                  <a:srgbClr val="0F5494"/>
                </a:solidFill>
                <a:latin typeface="Verdana" pitchFamily="34" charset="0"/>
              </a:defRPr>
            </a:lvl1pPr>
            <a:lvl2pPr marL="1085850" indent="-34290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pPr>
            <a:endParaRPr lang="de-DE" altLang="en-US" sz="3200" b="1" i="0" dirty="0" smtClean="0">
              <a:solidFill>
                <a:srgbClr val="002060"/>
              </a:solidFill>
              <a:latin typeface="Calibri" pitchFamily="34" charset="0"/>
            </a:endParaRPr>
          </a:p>
          <a:p>
            <a:pPr marL="342900" indent="-342900" eaLnBrk="1" hangingPunct="1">
              <a:spcBef>
                <a:spcPct val="0"/>
              </a:spcBef>
              <a:buClrTx/>
            </a:pPr>
            <a:r>
              <a:rPr lang="en-GB" altLang="en-US" b="1" i="0" dirty="0" smtClean="0">
                <a:solidFill>
                  <a:srgbClr val="002060"/>
                </a:solidFill>
                <a:latin typeface="Calibri" pitchFamily="34" charset="0"/>
                <a:ea typeface="Verdana" pitchFamily="34" charset="0"/>
                <a:cs typeface="Verdana" pitchFamily="34" charset="0"/>
              </a:rPr>
              <a:t>WFD, UWWD and WISE have a lot to contribute to reporting review process </a:t>
            </a:r>
          </a:p>
          <a:p>
            <a:pPr marL="342900" indent="-342900" eaLnBrk="1" hangingPunct="1">
              <a:spcBef>
                <a:spcPct val="0"/>
              </a:spcBef>
              <a:buClrTx/>
            </a:pPr>
            <a:endParaRPr lang="en-GB" altLang="en-US" b="1" i="0" dirty="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r>
              <a:rPr lang="en-GB" altLang="en-US" b="1" i="0" dirty="0" smtClean="0">
                <a:solidFill>
                  <a:srgbClr val="002060"/>
                </a:solidFill>
                <a:latin typeface="Calibri" pitchFamily="34" charset="0"/>
                <a:ea typeface="Verdana" pitchFamily="34" charset="0"/>
                <a:cs typeface="Verdana" pitchFamily="34" charset="0"/>
              </a:rPr>
              <a:t>Input to INSPIRE implementation process and </a:t>
            </a:r>
            <a:r>
              <a:rPr lang="en-GB" altLang="en-US" b="1" i="0" dirty="0" err="1" smtClean="0">
                <a:solidFill>
                  <a:srgbClr val="002060"/>
                </a:solidFill>
                <a:latin typeface="Calibri" pitchFamily="34" charset="0"/>
                <a:ea typeface="Verdana" pitchFamily="34" charset="0"/>
                <a:cs typeface="Verdana" pitchFamily="34" charset="0"/>
              </a:rPr>
              <a:t>MiW</a:t>
            </a:r>
            <a:r>
              <a:rPr lang="en-GB" altLang="en-US" b="1" i="0" dirty="0" smtClean="0">
                <a:solidFill>
                  <a:srgbClr val="002060"/>
                </a:solidFill>
                <a:latin typeface="Calibri" pitchFamily="34" charset="0"/>
                <a:ea typeface="Verdana" pitchFamily="34" charset="0"/>
                <a:cs typeface="Verdana" pitchFamily="34" charset="0"/>
              </a:rPr>
              <a:t> workshop from UWWD group welcome (needed!) </a:t>
            </a:r>
          </a:p>
          <a:p>
            <a:pPr marL="342900" indent="-342900" eaLnBrk="1" hangingPunct="1">
              <a:spcBef>
                <a:spcPct val="0"/>
              </a:spcBef>
              <a:buClrTx/>
            </a:pPr>
            <a:endParaRPr lang="en-GB" altLang="en-US" b="1" i="0" dirty="0">
              <a:solidFill>
                <a:srgbClr val="002060"/>
              </a:solidFill>
              <a:latin typeface="Calibri" pitchFamily="34" charset="0"/>
              <a:ea typeface="Verdana" pitchFamily="34" charset="0"/>
              <a:cs typeface="Verdana" pitchFamily="34" charset="0"/>
            </a:endParaRPr>
          </a:p>
          <a:p>
            <a:pPr marL="342900" indent="-342900" eaLnBrk="1" hangingPunct="1">
              <a:spcBef>
                <a:spcPct val="0"/>
              </a:spcBef>
              <a:buClrTx/>
            </a:pPr>
            <a:r>
              <a:rPr lang="de-DE" altLang="en-US" b="1" i="0" dirty="0" smtClean="0">
                <a:solidFill>
                  <a:srgbClr val="002060"/>
                </a:solidFill>
                <a:latin typeface="Calibri" pitchFamily="34" charset="0"/>
                <a:ea typeface="Verdana" pitchFamily="34" charset="0"/>
                <a:cs typeface="Verdana" pitchFamily="34" charset="0"/>
              </a:rPr>
              <a:t>Horizontal </a:t>
            </a:r>
            <a:r>
              <a:rPr lang="de-DE" altLang="en-US" b="1" i="0" dirty="0" err="1" smtClean="0">
                <a:solidFill>
                  <a:srgbClr val="002060"/>
                </a:solidFill>
                <a:latin typeface="Calibri" pitchFamily="34" charset="0"/>
                <a:ea typeface="Verdana" pitchFamily="34" charset="0"/>
                <a:cs typeface="Verdana" pitchFamily="34" charset="0"/>
              </a:rPr>
              <a:t>process</a:t>
            </a:r>
            <a:r>
              <a:rPr lang="de-DE" altLang="en-US" b="1" i="0" dirty="0" smtClean="0">
                <a:solidFill>
                  <a:srgbClr val="002060"/>
                </a:solidFill>
                <a:latin typeface="Calibri" pitchFamily="34" charset="0"/>
                <a:ea typeface="Verdana" pitchFamily="34" charset="0"/>
                <a:cs typeface="Verdana" pitchFamily="34" charset="0"/>
              </a:rPr>
              <a:t> will </a:t>
            </a:r>
            <a:r>
              <a:rPr lang="de-DE" altLang="en-US" b="1" i="0" dirty="0" err="1" smtClean="0">
                <a:solidFill>
                  <a:srgbClr val="002060"/>
                </a:solidFill>
                <a:latin typeface="Calibri" pitchFamily="34" charset="0"/>
                <a:ea typeface="Verdana" pitchFamily="34" charset="0"/>
                <a:cs typeface="Verdana" pitchFamily="34" charset="0"/>
              </a:rPr>
              <a:t>be</a:t>
            </a:r>
            <a:r>
              <a:rPr lang="de-DE" altLang="en-US" b="1" i="0" dirty="0" smtClean="0">
                <a:solidFill>
                  <a:srgbClr val="002060"/>
                </a:solidFill>
                <a:latin typeface="Calibri" pitchFamily="34" charset="0"/>
                <a:ea typeface="Verdana" pitchFamily="34" charset="0"/>
                <a:cs typeface="Verdana" pitchFamily="34" charset="0"/>
              </a:rPr>
              <a:t> relevant </a:t>
            </a:r>
            <a:r>
              <a:rPr lang="de-DE" altLang="en-US" b="1" i="0" dirty="0" err="1" smtClean="0">
                <a:solidFill>
                  <a:srgbClr val="002060"/>
                </a:solidFill>
                <a:latin typeface="Calibri" pitchFamily="34" charset="0"/>
                <a:ea typeface="Verdana" pitchFamily="34" charset="0"/>
                <a:cs typeface="Verdana" pitchFamily="34" charset="0"/>
              </a:rPr>
              <a:t>for</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future</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work</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under</a:t>
            </a:r>
            <a:r>
              <a:rPr lang="de-DE" altLang="en-US" b="1" i="0" dirty="0" smtClean="0">
                <a:solidFill>
                  <a:srgbClr val="002060"/>
                </a:solidFill>
                <a:latin typeface="Calibri" pitchFamily="34" charset="0"/>
                <a:ea typeface="Verdana" pitchFamily="34" charset="0"/>
                <a:cs typeface="Verdana" pitchFamily="34" charset="0"/>
              </a:rPr>
              <a:t> </a:t>
            </a:r>
            <a:r>
              <a:rPr lang="de-DE" altLang="en-US" b="1" i="0" dirty="0" err="1" smtClean="0">
                <a:solidFill>
                  <a:srgbClr val="002060"/>
                </a:solidFill>
                <a:latin typeface="Calibri" pitchFamily="34" charset="0"/>
                <a:ea typeface="Verdana" pitchFamily="34" charset="0"/>
                <a:cs typeface="Verdana" pitchFamily="34" charset="0"/>
              </a:rPr>
              <a:t>the</a:t>
            </a:r>
            <a:r>
              <a:rPr lang="de-DE" altLang="en-US" b="1" i="0" dirty="0" smtClean="0">
                <a:solidFill>
                  <a:srgbClr val="002060"/>
                </a:solidFill>
                <a:latin typeface="Calibri" pitchFamily="34" charset="0"/>
                <a:ea typeface="Verdana" pitchFamily="34" charset="0"/>
                <a:cs typeface="Verdana" pitchFamily="34" charset="0"/>
              </a:rPr>
              <a:t> UWWD </a:t>
            </a:r>
            <a:r>
              <a:rPr lang="de-DE" altLang="en-US" b="1" i="0" smtClean="0">
                <a:solidFill>
                  <a:srgbClr val="002060"/>
                </a:solidFill>
                <a:latin typeface="Calibri" pitchFamily="34" charset="0"/>
                <a:ea typeface="Verdana" pitchFamily="34" charset="0"/>
                <a:cs typeface="Verdana" pitchFamily="34" charset="0"/>
              </a:rPr>
              <a:t>reporting</a:t>
            </a:r>
            <a:endParaRPr lang="de-DE" altLang="en-US"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buFontTx/>
              <a:buNone/>
            </a:pPr>
            <a:endParaRPr lang="de-DE" altLang="en-US" b="1" i="0" dirty="0" smtClean="0">
              <a:solidFill>
                <a:srgbClr val="002060"/>
              </a:solidFill>
              <a:latin typeface="Calibri" pitchFamily="34" charset="0"/>
              <a:ea typeface="Verdana" pitchFamily="34" charset="0"/>
              <a:cs typeface="Verdana" pitchFamily="34" charset="0"/>
            </a:endParaRPr>
          </a:p>
          <a:p>
            <a:pPr eaLnBrk="1" hangingPunct="1">
              <a:spcBef>
                <a:spcPct val="0"/>
              </a:spcBef>
              <a:buClrTx/>
              <a:buFontTx/>
              <a:buNone/>
            </a:pPr>
            <a:endParaRPr lang="de-DE" altLang="en-US" sz="2000" b="1" i="0" dirty="0" smtClean="0">
              <a:solidFill>
                <a:srgbClr val="002060"/>
              </a:solidFill>
              <a:latin typeface="Calibri" pitchFamily="34" charset="0"/>
              <a:ea typeface="Verdana" pitchFamily="34" charset="0"/>
              <a:cs typeface="Verdana" pitchFamily="34" charset="0"/>
            </a:endParaRPr>
          </a:p>
        </p:txBody>
      </p:sp>
      <p:sp>
        <p:nvSpPr>
          <p:cNvPr id="10244"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fld id="{F2F40470-B68C-4288-866F-891CD621D10A}" type="slidenum">
              <a:rPr lang="en-GB" altLang="en-US" sz="1200" i="0" smtClean="0">
                <a:solidFill>
                  <a:srgbClr val="595959"/>
                </a:solidFill>
                <a:latin typeface="Century Gothic" pitchFamily="34" charset="0"/>
              </a:rPr>
              <a:pPr eaLnBrk="1" hangingPunct="1">
                <a:spcBef>
                  <a:spcPct val="0"/>
                </a:spcBef>
                <a:buClrTx/>
                <a:buFontTx/>
                <a:buNone/>
              </a:pPr>
              <a:t>17</a:t>
            </a:fld>
            <a:endParaRPr lang="en-GB" altLang="en-US" sz="1200" i="0" smtClean="0">
              <a:solidFill>
                <a:srgbClr val="595959"/>
              </a:solidFill>
              <a:latin typeface="Century Gothic" pitchFamily="34" charset="0"/>
            </a:endParaRPr>
          </a:p>
        </p:txBody>
      </p:sp>
    </p:spTree>
    <p:extLst>
      <p:ext uri="{BB962C8B-B14F-4D97-AF65-F5344CB8AC3E}">
        <p14:creationId xmlns:p14="http://schemas.microsoft.com/office/powerpoint/2010/main" val="39050208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251767" y="0"/>
            <a:ext cx="2520033" cy="9521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9pPr>
          </a:lstStyle>
          <a:p>
            <a:pPr eaLnBrk="1" hangingPunct="1">
              <a:spcBef>
                <a:spcPct val="0"/>
              </a:spcBef>
              <a:buFontTx/>
              <a:buNone/>
            </a:pPr>
            <a:r>
              <a:rPr lang="en-US" altLang="en-US" b="1" dirty="0" smtClean="0">
                <a:solidFill>
                  <a:srgbClr val="FFC000"/>
                </a:solidFill>
                <a:latin typeface="Calibri" pitchFamily="34" charset="0"/>
                <a:ea typeface="Verdana" pitchFamily="34" charset="0"/>
                <a:cs typeface="Verdana" pitchFamily="34" charset="0"/>
              </a:rPr>
              <a:t>Questions?</a:t>
            </a:r>
            <a:endParaRPr lang="en-US" altLang="en-US" b="1" dirty="0">
              <a:solidFill>
                <a:srgbClr val="FFC000"/>
              </a:solidFill>
              <a:latin typeface="Calibri" pitchFamily="34" charset="0"/>
              <a:ea typeface="Verdana" pitchFamily="34" charset="0"/>
              <a:cs typeface="Verdana" pitchFamily="34" charset="0"/>
            </a:endParaRPr>
          </a:p>
        </p:txBody>
      </p:sp>
      <p:sp>
        <p:nvSpPr>
          <p:cNvPr id="3" name="TextBox 3"/>
          <p:cNvSpPr txBox="1">
            <a:spLocks noChangeArrowheads="1"/>
          </p:cNvSpPr>
          <p:nvPr/>
        </p:nvSpPr>
        <p:spPr bwMode="auto">
          <a:xfrm>
            <a:off x="4536119" y="2291388"/>
            <a:ext cx="4356361"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 typeface="Arial" pitchFamily="34" charset="0"/>
              <a:buNone/>
            </a:pPr>
            <a:endParaRPr lang="de-DE" altLang="en-US" b="1" dirty="0">
              <a:solidFill>
                <a:srgbClr val="002060"/>
              </a:solidFill>
              <a:latin typeface="Calibri" pitchFamily="34" charset="0"/>
              <a:ea typeface="Verdana" pitchFamily="34" charset="0"/>
              <a:cs typeface="Verdana" pitchFamily="34" charset="0"/>
            </a:endParaRPr>
          </a:p>
          <a:p>
            <a:pPr algn="ctr" eaLnBrk="1" hangingPunct="1">
              <a:spcBef>
                <a:spcPct val="0"/>
              </a:spcBef>
              <a:buNone/>
            </a:pPr>
            <a:r>
              <a:rPr lang="de-DE" altLang="en-US" sz="3600" b="1" dirty="0" err="1" smtClean="0">
                <a:solidFill>
                  <a:srgbClr val="7030A0"/>
                </a:solidFill>
                <a:latin typeface="Calibri" pitchFamily="34" charset="0"/>
                <a:ea typeface="Verdana" pitchFamily="34" charset="0"/>
                <a:cs typeface="Verdana" pitchFamily="34" charset="0"/>
              </a:rPr>
              <a:t>Thank</a:t>
            </a:r>
            <a:r>
              <a:rPr lang="de-DE" altLang="en-US" sz="3600" b="1" dirty="0" smtClean="0">
                <a:solidFill>
                  <a:srgbClr val="7030A0"/>
                </a:solidFill>
                <a:latin typeface="Calibri" pitchFamily="34" charset="0"/>
                <a:ea typeface="Verdana" pitchFamily="34" charset="0"/>
                <a:cs typeface="Verdana" pitchFamily="34" charset="0"/>
              </a:rPr>
              <a:t> </a:t>
            </a:r>
            <a:r>
              <a:rPr lang="de-DE" altLang="en-US" sz="3600" b="1" dirty="0" err="1" smtClean="0">
                <a:solidFill>
                  <a:srgbClr val="7030A0"/>
                </a:solidFill>
                <a:latin typeface="Calibri" pitchFamily="34" charset="0"/>
                <a:ea typeface="Verdana" pitchFamily="34" charset="0"/>
                <a:cs typeface="Verdana" pitchFamily="34" charset="0"/>
              </a:rPr>
              <a:t>you</a:t>
            </a:r>
            <a:r>
              <a:rPr lang="de-DE" altLang="en-US" sz="3600" b="1" dirty="0" smtClean="0">
                <a:solidFill>
                  <a:srgbClr val="7030A0"/>
                </a:solidFill>
                <a:latin typeface="Calibri" pitchFamily="34" charset="0"/>
                <a:ea typeface="Verdana" pitchFamily="34" charset="0"/>
                <a:cs typeface="Verdana" pitchFamily="34" charset="0"/>
              </a:rPr>
              <a:t> </a:t>
            </a:r>
            <a:r>
              <a:rPr lang="de-DE" altLang="en-US" sz="3600" b="1" dirty="0" err="1" smtClean="0">
                <a:solidFill>
                  <a:srgbClr val="7030A0"/>
                </a:solidFill>
                <a:latin typeface="Calibri" pitchFamily="34" charset="0"/>
                <a:ea typeface="Verdana" pitchFamily="34" charset="0"/>
                <a:cs typeface="Verdana" pitchFamily="34" charset="0"/>
              </a:rPr>
              <a:t>for</a:t>
            </a:r>
            <a:r>
              <a:rPr lang="de-DE" altLang="en-US" sz="3600" b="1" dirty="0" smtClean="0">
                <a:solidFill>
                  <a:srgbClr val="7030A0"/>
                </a:solidFill>
                <a:latin typeface="Calibri" pitchFamily="34" charset="0"/>
                <a:ea typeface="Verdana" pitchFamily="34" charset="0"/>
                <a:cs typeface="Verdana" pitchFamily="34" charset="0"/>
              </a:rPr>
              <a:t> </a:t>
            </a:r>
            <a:r>
              <a:rPr lang="de-DE" altLang="en-US" sz="3600" b="1" dirty="0" err="1" smtClean="0">
                <a:solidFill>
                  <a:srgbClr val="7030A0"/>
                </a:solidFill>
                <a:latin typeface="Calibri" pitchFamily="34" charset="0"/>
                <a:ea typeface="Verdana" pitchFamily="34" charset="0"/>
                <a:cs typeface="Verdana" pitchFamily="34" charset="0"/>
              </a:rPr>
              <a:t>your</a:t>
            </a:r>
            <a:r>
              <a:rPr lang="de-DE" altLang="en-US" sz="3600" b="1" dirty="0" smtClean="0">
                <a:solidFill>
                  <a:srgbClr val="7030A0"/>
                </a:solidFill>
                <a:latin typeface="Calibri" pitchFamily="34" charset="0"/>
                <a:ea typeface="Verdana" pitchFamily="34" charset="0"/>
                <a:cs typeface="Verdana" pitchFamily="34" charset="0"/>
              </a:rPr>
              <a:t> </a:t>
            </a:r>
            <a:r>
              <a:rPr lang="de-DE" altLang="en-US" sz="3600" b="1" dirty="0" err="1" smtClean="0">
                <a:solidFill>
                  <a:srgbClr val="7030A0"/>
                </a:solidFill>
                <a:latin typeface="Calibri" pitchFamily="34" charset="0"/>
                <a:ea typeface="Verdana" pitchFamily="34" charset="0"/>
                <a:cs typeface="Verdana" pitchFamily="34" charset="0"/>
              </a:rPr>
              <a:t>attention</a:t>
            </a:r>
            <a:r>
              <a:rPr lang="de-DE" altLang="en-US" sz="3600" b="1" dirty="0" smtClean="0">
                <a:solidFill>
                  <a:srgbClr val="7030A0"/>
                </a:solidFill>
                <a:latin typeface="Calibri" pitchFamily="34" charset="0"/>
                <a:ea typeface="Verdana" pitchFamily="34" charset="0"/>
                <a:cs typeface="Verdana" pitchFamily="34" charset="0"/>
              </a:rPr>
              <a:t>!</a:t>
            </a:r>
            <a:r>
              <a:rPr lang="de-DE" altLang="en-US" sz="3600" b="1" dirty="0">
                <a:solidFill>
                  <a:srgbClr val="002060"/>
                </a:solidFill>
                <a:latin typeface="Calibri" pitchFamily="34" charset="0"/>
                <a:ea typeface="Verdana" pitchFamily="34" charset="0"/>
                <a:cs typeface="Verdana" pitchFamily="34" charset="0"/>
              </a:rPr>
              <a:t> </a:t>
            </a:r>
            <a:endParaRPr lang="de-DE" altLang="en-US" sz="3600" b="1" dirty="0" smtClean="0">
              <a:solidFill>
                <a:srgbClr val="002060"/>
              </a:solidFill>
              <a:latin typeface="Calibri" pitchFamily="34" charset="0"/>
              <a:ea typeface="Verdana" pitchFamily="34" charset="0"/>
              <a:cs typeface="Verdana"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064" y="1619870"/>
            <a:ext cx="4103687"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33063" y="4797152"/>
            <a:ext cx="8731423" cy="1938992"/>
          </a:xfrm>
          <a:prstGeom prst="rect">
            <a:avLst/>
          </a:prstGeom>
        </p:spPr>
        <p:txBody>
          <a:bodyPr wrap="square">
            <a:spAutoFit/>
          </a:bodyPr>
          <a:lstStyle/>
          <a:p>
            <a:r>
              <a:rPr lang="de-DE" altLang="en-US" sz="2400" b="1" u="sng" dirty="0" err="1">
                <a:solidFill>
                  <a:srgbClr val="002060"/>
                </a:solidFill>
                <a:latin typeface="Calibri" pitchFamily="34" charset="0"/>
                <a:ea typeface="Verdana" pitchFamily="34" charset="0"/>
                <a:cs typeface="Verdana" pitchFamily="34" charset="0"/>
              </a:rPr>
              <a:t>Contacts</a:t>
            </a:r>
            <a:r>
              <a:rPr lang="de-DE" altLang="en-US" sz="2400" b="1" u="sng" dirty="0">
                <a:solidFill>
                  <a:srgbClr val="002060"/>
                </a:solidFill>
                <a:latin typeface="Calibri" pitchFamily="34" charset="0"/>
                <a:ea typeface="Verdana" pitchFamily="34" charset="0"/>
                <a:cs typeface="Verdana" pitchFamily="34" charset="0"/>
              </a:rPr>
              <a:t>:</a:t>
            </a:r>
          </a:p>
          <a:p>
            <a:endParaRPr lang="de-DE" altLang="en-US" sz="2400" b="1" dirty="0">
              <a:solidFill>
                <a:srgbClr val="002060"/>
              </a:solidFill>
              <a:latin typeface="Calibri" pitchFamily="34" charset="0"/>
              <a:ea typeface="Verdana" pitchFamily="34" charset="0"/>
              <a:cs typeface="Verdana" pitchFamily="34" charset="0"/>
            </a:endParaRPr>
          </a:p>
          <a:p>
            <a:r>
              <a:rPr lang="de-DE" altLang="en-US" sz="2400" b="1" dirty="0">
                <a:solidFill>
                  <a:srgbClr val="002060"/>
                </a:solidFill>
                <a:latin typeface="Calibri" pitchFamily="34" charset="0"/>
                <a:ea typeface="Verdana" pitchFamily="34" charset="0"/>
                <a:cs typeface="Verdana" pitchFamily="34" charset="0"/>
              </a:rPr>
              <a:t>Steve White (Unit ENV. F1) </a:t>
            </a:r>
            <a:r>
              <a:rPr lang="de-DE" altLang="en-US" sz="2400" b="1" dirty="0" smtClean="0">
                <a:solidFill>
                  <a:srgbClr val="002060"/>
                </a:solidFill>
                <a:latin typeface="Calibri" pitchFamily="34" charset="0"/>
                <a:ea typeface="Verdana" pitchFamily="34" charset="0"/>
                <a:cs typeface="Verdana" pitchFamily="34" charset="0"/>
              </a:rPr>
              <a:t>	          </a:t>
            </a:r>
            <a:r>
              <a:rPr lang="de-DE" altLang="en-US" sz="2400" dirty="0" smtClean="0">
                <a:solidFill>
                  <a:srgbClr val="00B050"/>
                </a:solidFill>
                <a:latin typeface="Calibri" pitchFamily="34" charset="0"/>
                <a:ea typeface="Verdana" pitchFamily="34" charset="0"/>
                <a:cs typeface="Verdana" pitchFamily="34" charset="0"/>
                <a:hlinkClick r:id="rId3"/>
              </a:rPr>
              <a:t>stephen.white@ec.europa.eu</a:t>
            </a:r>
            <a:endParaRPr lang="de-DE" altLang="en-US" sz="2400" dirty="0">
              <a:solidFill>
                <a:srgbClr val="00B050"/>
              </a:solidFill>
              <a:latin typeface="Calibri" pitchFamily="34" charset="0"/>
              <a:ea typeface="Verdana" pitchFamily="34" charset="0"/>
              <a:cs typeface="Verdana" pitchFamily="34" charset="0"/>
            </a:endParaRPr>
          </a:p>
          <a:p>
            <a:r>
              <a:rPr lang="de-DE" altLang="en-US" sz="2400" b="1" dirty="0">
                <a:solidFill>
                  <a:srgbClr val="002060"/>
                </a:solidFill>
                <a:latin typeface="Calibri" pitchFamily="34" charset="0"/>
                <a:ea typeface="Verdana" pitchFamily="34" charset="0"/>
                <a:cs typeface="Verdana" pitchFamily="34" charset="0"/>
              </a:rPr>
              <a:t>Joachim D'Eugenio (Unit ENV D.4) </a:t>
            </a:r>
            <a:r>
              <a:rPr lang="de-DE" altLang="en-US" sz="2400" u="sng" dirty="0" err="1" smtClean="0">
                <a:solidFill>
                  <a:schemeClr val="accent5">
                    <a:lumMod val="50000"/>
                  </a:schemeClr>
                </a:solidFill>
                <a:latin typeface="Calibri" pitchFamily="34" charset="0"/>
                <a:ea typeface="Verdana" pitchFamily="34" charset="0"/>
                <a:cs typeface="Verdana" pitchFamily="34" charset="0"/>
              </a:rPr>
              <a:t>joachim.d'eugenio@ec.europa.eu</a:t>
            </a:r>
            <a:endParaRPr lang="de-DE" altLang="en-US" sz="2400" u="sng" dirty="0">
              <a:solidFill>
                <a:schemeClr val="accent5">
                  <a:lumMod val="50000"/>
                </a:schemeClr>
              </a:solidFill>
              <a:latin typeface="Calibri" pitchFamily="34" charset="0"/>
              <a:ea typeface="Verdana" pitchFamily="34" charset="0"/>
              <a:cs typeface="Verdana" pitchFamily="34" charset="0"/>
            </a:endParaRPr>
          </a:p>
          <a:p>
            <a:endParaRPr lang="de-DE" altLang="en-US" sz="2400" b="1" dirty="0">
              <a:solidFill>
                <a:srgbClr val="002060"/>
              </a:solidFill>
              <a:latin typeface="Calibri" pitchFamily="34" charset="0"/>
              <a:ea typeface="Verdana" pitchFamily="34" charset="0"/>
              <a:cs typeface="Verdana" pitchFamily="34" charset="0"/>
            </a:endParaRPr>
          </a:p>
        </p:txBody>
      </p:sp>
    </p:spTree>
    <p:extLst>
      <p:ext uri="{BB962C8B-B14F-4D97-AF65-F5344CB8AC3E}">
        <p14:creationId xmlns:p14="http://schemas.microsoft.com/office/powerpoint/2010/main" val="260200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51520" y="1935"/>
            <a:ext cx="8497192" cy="936625"/>
          </a:xfrm>
        </p:spPr>
        <p:txBody>
          <a:bodyPr/>
          <a:lstStyle/>
          <a:p>
            <a:pPr marL="0"/>
            <a:r>
              <a:rPr lang="en-US" altLang="en-US" sz="2400" kern="1200" dirty="0">
                <a:solidFill>
                  <a:srgbClr val="FFC000"/>
                </a:solidFill>
                <a:latin typeface="Calibri" pitchFamily="34" charset="0"/>
                <a:ea typeface="+mn-ea"/>
                <a:cs typeface="+mn-cs"/>
              </a:rPr>
              <a:t>Better Regulation and </a:t>
            </a:r>
            <a:br>
              <a:rPr lang="en-US" altLang="en-US" sz="2400" kern="1200" dirty="0">
                <a:solidFill>
                  <a:srgbClr val="FFC000"/>
                </a:solidFill>
                <a:latin typeface="Calibri" pitchFamily="34" charset="0"/>
                <a:ea typeface="+mn-ea"/>
                <a:cs typeface="+mn-cs"/>
              </a:rPr>
            </a:br>
            <a:r>
              <a:rPr lang="en-US" altLang="en-US" sz="2400" kern="1200" dirty="0" smtClean="0">
                <a:solidFill>
                  <a:srgbClr val="FFC000"/>
                </a:solidFill>
                <a:latin typeface="Calibri" pitchFamily="34" charset="0"/>
                <a:ea typeface="+mn-ea"/>
                <a:cs typeface="+mn-cs"/>
              </a:rPr>
              <a:t>the </a:t>
            </a:r>
            <a:r>
              <a:rPr lang="en-US" altLang="en-US" sz="2400" kern="1200" dirty="0">
                <a:solidFill>
                  <a:srgbClr val="FFC000"/>
                </a:solidFill>
                <a:latin typeface="Calibri" pitchFamily="34" charset="0"/>
                <a:ea typeface="+mn-ea"/>
                <a:cs typeface="+mn-cs"/>
              </a:rPr>
              <a:t>environmental acquis</a:t>
            </a:r>
            <a:endParaRPr lang="en-GB" altLang="en-US" sz="2400" kern="1200" dirty="0">
              <a:solidFill>
                <a:srgbClr val="FFC000"/>
              </a:solidFill>
              <a:latin typeface="Calibri" pitchFamily="34" charset="0"/>
              <a:ea typeface="+mn-ea"/>
              <a:cs typeface="+mn-cs"/>
            </a:endParaRPr>
          </a:p>
        </p:txBody>
      </p:sp>
      <p:sp>
        <p:nvSpPr>
          <p:cNvPr id="8195" name="Content Placeholder 2"/>
          <p:cNvSpPr>
            <a:spLocks noGrp="1"/>
          </p:cNvSpPr>
          <p:nvPr>
            <p:ph idx="1"/>
          </p:nvPr>
        </p:nvSpPr>
        <p:spPr>
          <a:xfrm>
            <a:off x="539552" y="1556171"/>
            <a:ext cx="6563072" cy="3529013"/>
          </a:xfrm>
        </p:spPr>
        <p:txBody>
          <a:bodyPr/>
          <a:lstStyle/>
          <a:p>
            <a:pPr eaLnBrk="1" hangingPunct="1">
              <a:defRPr/>
            </a:pPr>
            <a:r>
              <a:rPr lang="en-US" sz="2000" i="0" kern="1200" dirty="0" smtClean="0">
                <a:solidFill>
                  <a:srgbClr val="002060"/>
                </a:solidFill>
                <a:latin typeface="Calibri" pitchFamily="34" charset="0"/>
              </a:rPr>
              <a:t>May 2015 package on Better Regulation</a:t>
            </a:r>
          </a:p>
          <a:p>
            <a:pPr lvl="1" eaLnBrk="1" hangingPunct="1">
              <a:defRPr/>
            </a:pPr>
            <a:r>
              <a:rPr lang="en-US" sz="1600" i="0" kern="1200" dirty="0" smtClean="0">
                <a:solidFill>
                  <a:srgbClr val="002060"/>
                </a:solidFill>
                <a:latin typeface="Calibri" pitchFamily="34" charset="0"/>
              </a:rPr>
              <a:t>REFIT Platform</a:t>
            </a:r>
          </a:p>
          <a:p>
            <a:pPr lvl="1" eaLnBrk="1" hangingPunct="1">
              <a:defRPr/>
            </a:pPr>
            <a:r>
              <a:rPr lang="en-US" sz="1600" i="0" kern="1200" dirty="0" smtClean="0">
                <a:solidFill>
                  <a:srgbClr val="002060"/>
                </a:solidFill>
                <a:latin typeface="Calibri" pitchFamily="34" charset="0"/>
              </a:rPr>
              <a:t>External members on the Regulatory Scrutiny Board</a:t>
            </a:r>
          </a:p>
          <a:p>
            <a:pPr lvl="1" eaLnBrk="1" hangingPunct="1">
              <a:defRPr/>
            </a:pPr>
            <a:r>
              <a:rPr lang="en-US" sz="1600" i="0" kern="1200" dirty="0" smtClean="0">
                <a:solidFill>
                  <a:srgbClr val="002060"/>
                </a:solidFill>
                <a:latin typeface="Calibri" pitchFamily="34" charset="0"/>
              </a:rPr>
              <a:t>New guidelines for Evaluation and Impact Assessment</a:t>
            </a:r>
          </a:p>
          <a:p>
            <a:pPr lvl="1" eaLnBrk="1" hangingPunct="1">
              <a:defRPr/>
            </a:pPr>
            <a:r>
              <a:rPr lang="en-US" sz="1600" kern="1200" dirty="0" smtClean="0">
                <a:solidFill>
                  <a:srgbClr val="002060"/>
                </a:solidFill>
                <a:latin typeface="Calibri" pitchFamily="34" charset="0"/>
              </a:rPr>
              <a:t>Emphasis on consultation</a:t>
            </a:r>
            <a:endParaRPr lang="en-US" sz="1600" i="0" kern="1200" dirty="0" smtClean="0">
              <a:solidFill>
                <a:srgbClr val="002060"/>
              </a:solidFill>
              <a:latin typeface="Calibri" pitchFamily="34" charset="0"/>
            </a:endParaRPr>
          </a:p>
          <a:p>
            <a:pPr eaLnBrk="1" hangingPunct="1">
              <a:defRPr/>
            </a:pPr>
            <a:r>
              <a:rPr lang="en-US" sz="2000" i="0" kern="1200" dirty="0" smtClean="0">
                <a:solidFill>
                  <a:srgbClr val="002060"/>
                </a:solidFill>
                <a:latin typeface="Calibri" pitchFamily="34" charset="0"/>
              </a:rPr>
              <a:t>DG Environment has REFIT evaluation commitment:</a:t>
            </a:r>
          </a:p>
          <a:p>
            <a:pPr lvl="1" eaLnBrk="1" hangingPunct="1">
              <a:defRPr/>
            </a:pPr>
            <a:r>
              <a:rPr lang="en-US" sz="1600" kern="1200" dirty="0" smtClean="0">
                <a:solidFill>
                  <a:srgbClr val="002060"/>
                </a:solidFill>
                <a:latin typeface="Calibri" pitchFamily="34" charset="0"/>
              </a:rPr>
              <a:t>Environmental Liability Directive, INSPIRE evaluations in 2015</a:t>
            </a:r>
          </a:p>
          <a:p>
            <a:pPr lvl="1" eaLnBrk="1" hangingPunct="1">
              <a:defRPr/>
            </a:pPr>
            <a:r>
              <a:rPr lang="en-US" sz="1600" kern="1200" dirty="0" smtClean="0">
                <a:solidFill>
                  <a:srgbClr val="002060"/>
                </a:solidFill>
                <a:latin typeface="Calibri" pitchFamily="34" charset="0"/>
              </a:rPr>
              <a:t>Fitness checks on Nature and EMAS and </a:t>
            </a:r>
            <a:r>
              <a:rPr lang="en-US" sz="1600" kern="1200" dirty="0" err="1" smtClean="0">
                <a:solidFill>
                  <a:srgbClr val="002060"/>
                </a:solidFill>
                <a:latin typeface="Calibri" pitchFamily="34" charset="0"/>
              </a:rPr>
              <a:t>Ecolabel</a:t>
            </a:r>
            <a:r>
              <a:rPr lang="en-US" sz="1600" kern="1200" dirty="0" smtClean="0">
                <a:solidFill>
                  <a:srgbClr val="002060"/>
                </a:solidFill>
                <a:latin typeface="Calibri" pitchFamily="34" charset="0"/>
              </a:rPr>
              <a:t> in 2016 plus Evaluations on Noise, VOCs, EPRTR</a:t>
            </a:r>
          </a:p>
          <a:p>
            <a:pPr lvl="1" eaLnBrk="1" hangingPunct="1">
              <a:defRPr/>
            </a:pPr>
            <a:r>
              <a:rPr lang="en-US" sz="1600" kern="1200" dirty="0" smtClean="0">
                <a:solidFill>
                  <a:srgbClr val="002060"/>
                </a:solidFill>
                <a:latin typeface="Calibri" pitchFamily="34" charset="0"/>
              </a:rPr>
              <a:t>Continual stream for future including Chemicals FC</a:t>
            </a:r>
          </a:p>
          <a:p>
            <a:pPr lvl="1" eaLnBrk="1" hangingPunct="1">
              <a:defRPr/>
            </a:pPr>
            <a:endParaRPr lang="en-US" sz="1600" kern="1200" dirty="0">
              <a:solidFill>
                <a:srgbClr val="002060"/>
              </a:solidFill>
              <a:latin typeface="Calibri" pitchFamily="34" charset="0"/>
            </a:endParaRPr>
          </a:p>
          <a:p>
            <a:pPr lvl="1" eaLnBrk="1" hangingPunct="1">
              <a:defRPr/>
            </a:pPr>
            <a:r>
              <a:rPr lang="en-US" sz="1600" kern="1200" dirty="0" smtClean="0">
                <a:solidFill>
                  <a:srgbClr val="002060"/>
                </a:solidFill>
                <a:latin typeface="Calibri" pitchFamily="34" charset="0"/>
              </a:rPr>
              <a:t>New, horizontal review of reporting </a:t>
            </a:r>
          </a:p>
          <a:p>
            <a:pPr lvl="1" eaLnBrk="1" hangingPunct="1">
              <a:defRPr/>
            </a:pPr>
            <a:endParaRPr lang="en-US" sz="1600" i="0" kern="1200" dirty="0" smtClean="0">
              <a:solidFill>
                <a:srgbClr val="002060"/>
              </a:solidFill>
              <a:latin typeface="Calibri" pitchFamily="34" charset="0"/>
            </a:endParaRPr>
          </a:p>
          <a:p>
            <a:pPr eaLnBrk="1" hangingPunct="1">
              <a:defRPr/>
            </a:pPr>
            <a:r>
              <a:rPr lang="en-US" sz="2000" i="0" kern="1200" dirty="0" smtClean="0">
                <a:solidFill>
                  <a:srgbClr val="002060"/>
                </a:solidFill>
                <a:latin typeface="Calibri" pitchFamily="34" charset="0"/>
              </a:rPr>
              <a:t> </a:t>
            </a:r>
            <a:endParaRPr lang="en-US" sz="2000" i="0" kern="1200" dirty="0">
              <a:solidFill>
                <a:srgbClr val="002060"/>
              </a:solidFill>
              <a:latin typeface="Calibri" pitchFamily="34" charset="0"/>
            </a:endParaRPr>
          </a:p>
          <a:p>
            <a:pPr eaLnBrk="1" hangingPunct="1">
              <a:defRPr/>
            </a:pPr>
            <a:endParaRPr lang="en-US" dirty="0"/>
          </a:p>
          <a:p>
            <a:pPr eaLnBrk="1" hangingPunct="1">
              <a:defRPr/>
            </a:pPr>
            <a:endParaRPr lang="en-US" dirty="0" smtClean="0"/>
          </a:p>
          <a:p>
            <a:pPr marL="0" indent="0" eaLnBrk="1" hangingPunct="1">
              <a:defRPr/>
            </a:pPr>
            <a:endParaRPr lang="en-GB" dirty="0" smtClean="0"/>
          </a:p>
        </p:txBody>
      </p:sp>
      <p:sp>
        <p:nvSpPr>
          <p:cNvPr id="16389" name="Footer Placeholder 1"/>
          <p:cNvSpPr>
            <a:spLocks noGrp="1"/>
          </p:cNvSpPr>
          <p:nvPr>
            <p:ph type="ftr" sz="quarter" idx="12"/>
          </p:nvPr>
        </p:nvSpPr>
        <p:spPr>
          <a:noFill/>
        </p:spPr>
        <p:txBody>
          <a:bodyPr/>
          <a:lstStyle>
            <a:lvl1pPr eaLnBrk="0" hangingPunct="0">
              <a:spcBef>
                <a:spcPct val="20000"/>
              </a:spcBef>
              <a:buClr>
                <a:srgbClr val="2D5EC1"/>
              </a:buClr>
              <a:buChar char="•"/>
              <a:defRPr sz="2400">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en-GB" altLang="en-US" sz="1200" smtClean="0">
                <a:solidFill>
                  <a:schemeClr val="bg1"/>
                </a:solidFill>
                <a:latin typeface="Arial" pitchFamily="34" charset="0"/>
              </a:rPr>
              <a:t>ENV F.1</a:t>
            </a:r>
          </a:p>
        </p:txBody>
      </p:sp>
      <p:sp>
        <p:nvSpPr>
          <p:cNvPr id="16390" name="Slide Number Placeholder 2"/>
          <p:cNvSpPr>
            <a:spLocks noGrp="1"/>
          </p:cNvSpPr>
          <p:nvPr>
            <p:ph type="sldNum" sz="quarter" idx="11"/>
          </p:nvPr>
        </p:nvSpPr>
        <p:spPr>
          <a:noFill/>
        </p:spPr>
        <p:txBody>
          <a:bodyPr/>
          <a:lstStyle>
            <a:lvl1pPr eaLnBrk="0" hangingPunct="0">
              <a:spcBef>
                <a:spcPct val="20000"/>
              </a:spcBef>
              <a:buClr>
                <a:srgbClr val="2D5EC1"/>
              </a:buClr>
              <a:buChar char="•"/>
              <a:defRPr sz="2400">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fld id="{F938C25B-2397-422C-A111-1CE25D9DACF5}" type="slidenum">
              <a:rPr lang="en-GB" altLang="en-US" sz="1200" smtClean="0">
                <a:solidFill>
                  <a:srgbClr val="2D5EC1"/>
                </a:solidFill>
                <a:latin typeface="Arial" pitchFamily="34" charset="0"/>
              </a:rPr>
              <a:pPr eaLnBrk="1" hangingPunct="1">
                <a:spcBef>
                  <a:spcPct val="0"/>
                </a:spcBef>
                <a:buClrTx/>
                <a:buFontTx/>
                <a:buNone/>
              </a:pPr>
              <a:t>2</a:t>
            </a:fld>
            <a:endParaRPr lang="en-GB" altLang="en-US" sz="1200" smtClean="0">
              <a:solidFill>
                <a:srgbClr val="2D5EC1"/>
              </a:solidFill>
              <a:latin typeface="Arial" pitchFamily="34" charset="0"/>
            </a:endParaRPr>
          </a:p>
        </p:txBody>
      </p:sp>
      <p:pic>
        <p:nvPicPr>
          <p:cNvPr id="16391" name="Picture 5" descr="P:\Projects\Smart_Regulation\2013_briefings_presentations_reports\2013_12_04_hlg_abr_stockholm\weighing scales.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0232" y="4401418"/>
            <a:ext cx="2105025"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27785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7"/>
          <p:cNvSpPr txBox="1">
            <a:spLocks noChangeArrowheads="1"/>
          </p:cNvSpPr>
          <p:nvPr/>
        </p:nvSpPr>
        <p:spPr bwMode="auto">
          <a:xfrm>
            <a:off x="106808" y="128826"/>
            <a:ext cx="892968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r>
              <a:rPr lang="en-GB" altLang="en-US" sz="2000" b="1" dirty="0">
                <a:solidFill>
                  <a:srgbClr val="FFC000"/>
                </a:solidFill>
                <a:latin typeface="Calibri" pitchFamily="34" charset="0"/>
              </a:rPr>
              <a:t>Extract from the Better </a:t>
            </a:r>
            <a:r>
              <a:rPr lang="en-GB" altLang="en-US" sz="2000" b="1" dirty="0" smtClean="0">
                <a:solidFill>
                  <a:srgbClr val="FFC000"/>
                </a:solidFill>
                <a:latin typeface="Calibri" pitchFamily="34" charset="0"/>
              </a:rPr>
              <a:t>Regulation </a:t>
            </a:r>
          </a:p>
          <a:p>
            <a:pPr eaLnBrk="1" hangingPunct="1">
              <a:spcBef>
                <a:spcPct val="0"/>
              </a:spcBef>
              <a:buFontTx/>
              <a:buNone/>
            </a:pPr>
            <a:r>
              <a:rPr lang="en-GB" altLang="en-US" sz="2000" b="1" dirty="0" smtClean="0">
                <a:solidFill>
                  <a:srgbClr val="FFC000"/>
                </a:solidFill>
                <a:latin typeface="Calibri" pitchFamily="34" charset="0"/>
              </a:rPr>
              <a:t>Communication of </a:t>
            </a:r>
            <a:r>
              <a:rPr lang="en-GB" altLang="en-US" sz="2000" b="1" dirty="0">
                <a:solidFill>
                  <a:srgbClr val="FFC000"/>
                </a:solidFill>
                <a:latin typeface="Calibri" pitchFamily="34" charset="0"/>
              </a:rPr>
              <a:t>19 May 2015</a:t>
            </a:r>
          </a:p>
        </p:txBody>
      </p:sp>
      <p:sp>
        <p:nvSpPr>
          <p:cNvPr id="13315" name="Rectangle 3"/>
          <p:cNvSpPr>
            <a:spLocks noChangeArrowheads="1"/>
          </p:cNvSpPr>
          <p:nvPr/>
        </p:nvSpPr>
        <p:spPr bwMode="auto">
          <a:xfrm>
            <a:off x="395288" y="1772816"/>
            <a:ext cx="8497887" cy="409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pPr>
            <a:r>
              <a:rPr lang="en-GB" altLang="en-US" sz="2000" dirty="0">
                <a:solidFill>
                  <a:srgbClr val="002060"/>
                </a:solidFill>
                <a:latin typeface="Calibri" pitchFamily="34" charset="0"/>
              </a:rPr>
              <a:t>Launch a </a:t>
            </a:r>
            <a:r>
              <a:rPr lang="en-GB" altLang="en-US" sz="2000" b="1" dirty="0">
                <a:solidFill>
                  <a:srgbClr val="7030A0"/>
                </a:solidFill>
                <a:latin typeface="Calibri" pitchFamily="34" charset="0"/>
              </a:rPr>
              <a:t>broad review of reporting requirements </a:t>
            </a:r>
            <a:r>
              <a:rPr lang="en-GB" altLang="en-US" sz="2000" dirty="0">
                <a:solidFill>
                  <a:srgbClr val="002060"/>
                </a:solidFill>
                <a:latin typeface="Calibri" pitchFamily="34" charset="0"/>
              </a:rPr>
              <a:t>to see how burdens can be alleviated. This review will have a particularly strong focus on areas where stakeholders have recently indicated their concerns, such as agriculture, energy, </a:t>
            </a:r>
            <a:r>
              <a:rPr lang="en-GB" altLang="en-US" sz="2000" b="1" dirty="0">
                <a:solidFill>
                  <a:srgbClr val="7030A0"/>
                </a:solidFill>
                <a:latin typeface="Calibri" pitchFamily="34" charset="0"/>
              </a:rPr>
              <a:t>environment</a:t>
            </a:r>
            <a:r>
              <a:rPr lang="en-GB" altLang="en-US" sz="2000" dirty="0">
                <a:solidFill>
                  <a:srgbClr val="000000"/>
                </a:solidFill>
                <a:latin typeface="Calibri" pitchFamily="34" charset="0"/>
              </a:rPr>
              <a:t> </a:t>
            </a:r>
            <a:r>
              <a:rPr lang="en-GB" altLang="en-US" sz="2000" dirty="0">
                <a:solidFill>
                  <a:srgbClr val="002060"/>
                </a:solidFill>
                <a:latin typeface="Calibri" pitchFamily="34" charset="0"/>
              </a:rPr>
              <a:t>and financial services.</a:t>
            </a:r>
          </a:p>
          <a:p>
            <a:pPr eaLnBrk="1" hangingPunct="1">
              <a:spcBef>
                <a:spcPct val="0"/>
              </a:spcBef>
            </a:pPr>
            <a:endParaRPr lang="en-GB" altLang="en-US" sz="2000" dirty="0">
              <a:solidFill>
                <a:srgbClr val="000000"/>
              </a:solidFill>
              <a:latin typeface="Calibri" pitchFamily="34" charset="0"/>
            </a:endParaRPr>
          </a:p>
          <a:p>
            <a:pPr eaLnBrk="1" hangingPunct="1">
              <a:spcBef>
                <a:spcPct val="0"/>
              </a:spcBef>
            </a:pPr>
            <a:r>
              <a:rPr lang="en-GB" altLang="en-US" sz="2000" dirty="0">
                <a:solidFill>
                  <a:srgbClr val="002060"/>
                </a:solidFill>
                <a:latin typeface="Calibri" pitchFamily="34" charset="0"/>
              </a:rPr>
              <a:t>Cooperate with certain Member States which are examining the </a:t>
            </a:r>
            <a:r>
              <a:rPr lang="en-GB" altLang="en-US" sz="2000" b="1" dirty="0">
                <a:solidFill>
                  <a:srgbClr val="7030A0"/>
                </a:solidFill>
                <a:latin typeface="Calibri" pitchFamily="34" charset="0"/>
              </a:rPr>
              <a:t>best ways to ensure compliance with EU law at national level </a:t>
            </a:r>
            <a:r>
              <a:rPr lang="en-GB" altLang="en-US" sz="2000" dirty="0">
                <a:solidFill>
                  <a:srgbClr val="002060"/>
                </a:solidFill>
                <a:latin typeface="Calibri" pitchFamily="34" charset="0"/>
              </a:rPr>
              <a:t>and have initiated a review of how well EU and Member State regulation combines to help protect the environment (the </a:t>
            </a:r>
            <a:r>
              <a:rPr lang="en-GB" altLang="en-US" sz="2000" dirty="0">
                <a:solidFill>
                  <a:srgbClr val="FF0000"/>
                </a:solidFill>
                <a:latin typeface="Calibri" pitchFamily="34" charset="0"/>
              </a:rPr>
              <a:t>'Make It Work' initiative</a:t>
            </a:r>
            <a:r>
              <a:rPr lang="en-GB" altLang="en-US" sz="2000" dirty="0">
                <a:solidFill>
                  <a:srgbClr val="000000"/>
                </a:solidFill>
                <a:latin typeface="Calibri" pitchFamily="34" charset="0"/>
              </a:rPr>
              <a:t>). </a:t>
            </a:r>
            <a:r>
              <a:rPr lang="en-GB" altLang="en-US" sz="2000" dirty="0">
                <a:solidFill>
                  <a:srgbClr val="002060"/>
                </a:solidFill>
                <a:latin typeface="Calibri" pitchFamily="34" charset="0"/>
              </a:rPr>
              <a:t>The objective is </a:t>
            </a:r>
            <a:r>
              <a:rPr lang="en-GB" altLang="en-US" sz="2000" b="1" dirty="0">
                <a:solidFill>
                  <a:srgbClr val="7030A0"/>
                </a:solidFill>
                <a:latin typeface="Calibri" pitchFamily="34" charset="0"/>
              </a:rPr>
              <a:t>to identify commonly used instruments and procedures </a:t>
            </a:r>
            <a:r>
              <a:rPr lang="en-GB" altLang="en-US" sz="2000" dirty="0">
                <a:solidFill>
                  <a:srgbClr val="002060"/>
                </a:solidFill>
                <a:latin typeface="Calibri" pitchFamily="34" charset="0"/>
              </a:rPr>
              <a:t>across directives to see where duplication, varying definitions and terms can be reduced while maintaining the level of protection in the legislation and improving the efficiency of its application. </a:t>
            </a:r>
          </a:p>
        </p:txBody>
      </p:sp>
      <p:sp>
        <p:nvSpPr>
          <p:cNvPr id="13316"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pitchFamily="34" charset="0"/>
              </a:defRPr>
            </a:lvl1pPr>
            <a:lvl2pPr marL="742950" indent="-285750" eaLnBrk="0" hangingPunct="0">
              <a:defRPr sz="2800">
                <a:solidFill>
                  <a:schemeClr val="tx1"/>
                </a:solidFill>
                <a:latin typeface="Arial" pitchFamily="34" charset="0"/>
              </a:defRPr>
            </a:lvl2pPr>
            <a:lvl3pPr marL="1143000" indent="-228600" eaLnBrk="0" hangingPunct="0">
              <a:defRPr sz="2800">
                <a:solidFill>
                  <a:schemeClr val="tx1"/>
                </a:solidFill>
                <a:latin typeface="Arial" pitchFamily="34" charset="0"/>
              </a:defRPr>
            </a:lvl3pPr>
            <a:lvl4pPr marL="1600200" indent="-228600" eaLnBrk="0" hangingPunct="0">
              <a:defRPr sz="2800">
                <a:solidFill>
                  <a:schemeClr val="tx1"/>
                </a:solidFill>
                <a:latin typeface="Arial" pitchFamily="34" charset="0"/>
              </a:defRPr>
            </a:lvl4pPr>
            <a:lvl5pPr marL="2057400" indent="-228600" eaLnBrk="0" hangingPunct="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pPr eaLnBrk="1" hangingPunct="1"/>
            <a:fld id="{09847E9E-6E4A-4747-A7CE-80882A08B137}" type="slidenum">
              <a:rPr lang="en-GB" altLang="en-US" sz="1200" smtClean="0">
                <a:solidFill>
                  <a:srgbClr val="595959"/>
                </a:solidFill>
                <a:latin typeface="Century Gothic" pitchFamily="34" charset="0"/>
              </a:rPr>
              <a:pPr eaLnBrk="1" hangingPunct="1"/>
              <a:t>3</a:t>
            </a:fld>
            <a:endParaRPr lang="en-GB" altLang="en-US" sz="1200" smtClean="0">
              <a:solidFill>
                <a:srgbClr val="595959"/>
              </a:solidFill>
              <a:latin typeface="Century Gothic" pitchFamily="34" charset="0"/>
            </a:endParaRPr>
          </a:p>
        </p:txBody>
      </p:sp>
    </p:spTree>
    <p:extLst>
      <p:ext uri="{BB962C8B-B14F-4D97-AF65-F5344CB8AC3E}">
        <p14:creationId xmlns:p14="http://schemas.microsoft.com/office/powerpoint/2010/main" val="1806619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4"/>
          <p:cNvSpPr txBox="1">
            <a:spLocks noChangeArrowheads="1"/>
          </p:cNvSpPr>
          <p:nvPr/>
        </p:nvSpPr>
        <p:spPr bwMode="auto">
          <a:xfrm>
            <a:off x="188417" y="116632"/>
            <a:ext cx="351948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r>
              <a:rPr lang="de-DE" altLang="en-US" b="1" dirty="0" err="1">
                <a:solidFill>
                  <a:srgbClr val="FFC000"/>
                </a:solidFill>
                <a:latin typeface="Calibri" pitchFamily="34" charset="0"/>
                <a:ea typeface="Verdana" pitchFamily="34" charset="0"/>
                <a:cs typeface="Verdana" pitchFamily="34" charset="0"/>
              </a:rPr>
              <a:t>Better</a:t>
            </a:r>
            <a:r>
              <a:rPr lang="de-DE" altLang="en-US" b="1" dirty="0">
                <a:solidFill>
                  <a:srgbClr val="FFC000"/>
                </a:solidFill>
                <a:latin typeface="Calibri" pitchFamily="34" charset="0"/>
                <a:ea typeface="Verdana" pitchFamily="34" charset="0"/>
                <a:cs typeface="Verdana" pitchFamily="34" charset="0"/>
              </a:rPr>
              <a:t> </a:t>
            </a:r>
            <a:r>
              <a:rPr lang="de-DE" altLang="en-US" b="1" dirty="0" err="1">
                <a:solidFill>
                  <a:srgbClr val="FFC000"/>
                </a:solidFill>
                <a:latin typeface="Calibri" pitchFamily="34" charset="0"/>
                <a:ea typeface="Verdana" pitchFamily="34" charset="0"/>
                <a:cs typeface="Verdana" pitchFamily="34" charset="0"/>
              </a:rPr>
              <a:t>results</a:t>
            </a:r>
            <a:r>
              <a:rPr lang="de-DE" altLang="en-US" b="1" dirty="0">
                <a:solidFill>
                  <a:srgbClr val="FFC000"/>
                </a:solidFill>
                <a:latin typeface="Calibri" pitchFamily="34" charset="0"/>
                <a:ea typeface="Verdana" pitchFamily="34" charset="0"/>
                <a:cs typeface="Verdana" pitchFamily="34" charset="0"/>
              </a:rPr>
              <a:t> </a:t>
            </a:r>
            <a:r>
              <a:rPr lang="de-DE" altLang="en-US" b="1" dirty="0" err="1">
                <a:solidFill>
                  <a:srgbClr val="FFC000"/>
                </a:solidFill>
                <a:latin typeface="Calibri" pitchFamily="34" charset="0"/>
                <a:ea typeface="Verdana" pitchFamily="34" charset="0"/>
                <a:cs typeface="Verdana" pitchFamily="34" charset="0"/>
              </a:rPr>
              <a:t>for</a:t>
            </a:r>
            <a:r>
              <a:rPr lang="de-DE" altLang="en-US" b="1" dirty="0">
                <a:solidFill>
                  <a:srgbClr val="FFC000"/>
                </a:solidFill>
                <a:latin typeface="Calibri" pitchFamily="34" charset="0"/>
                <a:ea typeface="Verdana" pitchFamily="34" charset="0"/>
                <a:cs typeface="Verdana" pitchFamily="34" charset="0"/>
              </a:rPr>
              <a:t> environmental </a:t>
            </a:r>
            <a:r>
              <a:rPr lang="de-DE" altLang="en-US" b="1" dirty="0" err="1">
                <a:solidFill>
                  <a:srgbClr val="FFC000"/>
                </a:solidFill>
                <a:latin typeface="Calibri" pitchFamily="34" charset="0"/>
                <a:ea typeface="Verdana" pitchFamily="34" charset="0"/>
                <a:cs typeface="Verdana" pitchFamily="34" charset="0"/>
              </a:rPr>
              <a:t>legislation</a:t>
            </a:r>
            <a:r>
              <a:rPr lang="de-DE" altLang="en-US" b="1" dirty="0">
                <a:solidFill>
                  <a:srgbClr val="FFC000"/>
                </a:solidFill>
                <a:latin typeface="Calibri" pitchFamily="34" charset="0"/>
                <a:ea typeface="Verdana" pitchFamily="34" charset="0"/>
                <a:cs typeface="Verdana" pitchFamily="34" charset="0"/>
              </a:rPr>
              <a:t> </a:t>
            </a:r>
            <a:endParaRPr lang="fr-FR" altLang="en-US" b="1" dirty="0">
              <a:solidFill>
                <a:srgbClr val="FFC000"/>
              </a:solidFill>
              <a:latin typeface="Calibri" pitchFamily="34" charset="0"/>
              <a:ea typeface="Verdana" pitchFamily="34" charset="0"/>
              <a:cs typeface="Verdana" pitchFamily="34" charset="0"/>
            </a:endParaRPr>
          </a:p>
        </p:txBody>
      </p:sp>
      <p:sp>
        <p:nvSpPr>
          <p:cNvPr id="15363" name="Text Box 27"/>
          <p:cNvSpPr txBox="1">
            <a:spLocks noChangeArrowheads="1"/>
          </p:cNvSpPr>
          <p:nvPr/>
        </p:nvSpPr>
        <p:spPr bwMode="auto">
          <a:xfrm>
            <a:off x="536575" y="1196975"/>
            <a:ext cx="6985000" cy="409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r>
              <a:rPr lang="en-GB" altLang="en-US" b="1" dirty="0">
                <a:solidFill>
                  <a:srgbClr val="002060"/>
                </a:solidFill>
                <a:latin typeface="Calibri" pitchFamily="34" charset="0"/>
              </a:rPr>
              <a:t>Success factors for improving compliance and implementation across all (environment) legislation are: </a:t>
            </a:r>
          </a:p>
          <a:p>
            <a:pPr eaLnBrk="1" hangingPunct="1">
              <a:spcBef>
                <a:spcPct val="0"/>
              </a:spcBef>
              <a:buFontTx/>
              <a:buNone/>
            </a:pPr>
            <a:endParaRPr lang="en-GB" altLang="en-US" b="1" dirty="0">
              <a:solidFill>
                <a:srgbClr val="002060"/>
              </a:solidFill>
              <a:latin typeface="Calibri" pitchFamily="34" charset="0"/>
            </a:endParaRPr>
          </a:p>
          <a:p>
            <a:pPr lvl="1" eaLnBrk="1" hangingPunct="1">
              <a:spcBef>
                <a:spcPct val="0"/>
              </a:spcBef>
              <a:buFontTx/>
              <a:buChar char="•"/>
            </a:pPr>
            <a:r>
              <a:rPr lang="de-DE" altLang="en-US" sz="2000" b="1" dirty="0">
                <a:solidFill>
                  <a:srgbClr val="002060"/>
                </a:solidFill>
                <a:latin typeface="Calibri" pitchFamily="34" charset="0"/>
              </a:rPr>
              <a:t>Clear </a:t>
            </a:r>
            <a:r>
              <a:rPr lang="de-DE" altLang="en-US" sz="2000" b="1" dirty="0" err="1">
                <a:solidFill>
                  <a:srgbClr val="002060"/>
                </a:solidFill>
                <a:latin typeface="Calibri" pitchFamily="34" charset="0"/>
              </a:rPr>
              <a:t>legislation</a:t>
            </a:r>
            <a:endParaRPr lang="de-DE" altLang="en-US" sz="2000" b="1" dirty="0">
              <a:solidFill>
                <a:srgbClr val="002060"/>
              </a:solidFill>
              <a:latin typeface="Calibri" pitchFamily="34" charset="0"/>
            </a:endParaRPr>
          </a:p>
          <a:p>
            <a:pPr lvl="1" eaLnBrk="1" hangingPunct="1">
              <a:spcBef>
                <a:spcPct val="0"/>
              </a:spcBef>
              <a:buFontTx/>
              <a:buChar char="•"/>
            </a:pPr>
            <a:r>
              <a:rPr lang="en-GB" altLang="en-US" sz="2000" b="1" dirty="0">
                <a:solidFill>
                  <a:srgbClr val="002060"/>
                </a:solidFill>
                <a:latin typeface="Calibri" pitchFamily="34" charset="0"/>
              </a:rPr>
              <a:t>Strong political will / support</a:t>
            </a:r>
          </a:p>
          <a:p>
            <a:pPr lvl="1" eaLnBrk="1" hangingPunct="1">
              <a:spcBef>
                <a:spcPct val="0"/>
              </a:spcBef>
              <a:buFontTx/>
              <a:buChar char="•"/>
            </a:pPr>
            <a:r>
              <a:rPr lang="de-DE" altLang="en-US" sz="2000" b="1" dirty="0" err="1">
                <a:solidFill>
                  <a:srgbClr val="002060"/>
                </a:solidFill>
                <a:latin typeface="Calibri" pitchFamily="34" charset="0"/>
              </a:rPr>
              <a:t>Sufficient</a:t>
            </a:r>
            <a:r>
              <a:rPr lang="de-DE" altLang="en-US" sz="2000" b="1" dirty="0">
                <a:solidFill>
                  <a:srgbClr val="002060"/>
                </a:solidFill>
                <a:latin typeface="Calibri" pitchFamily="34" charset="0"/>
              </a:rPr>
              <a:t> </a:t>
            </a:r>
            <a:r>
              <a:rPr lang="de-DE" altLang="en-US" sz="2000" b="1" dirty="0" err="1">
                <a:solidFill>
                  <a:srgbClr val="002060"/>
                </a:solidFill>
                <a:latin typeface="Calibri" pitchFamily="34" charset="0"/>
              </a:rPr>
              <a:t>financing</a:t>
            </a:r>
            <a:r>
              <a:rPr lang="de-DE" altLang="en-US" sz="2000" b="1" dirty="0">
                <a:solidFill>
                  <a:srgbClr val="002060"/>
                </a:solidFill>
                <a:latin typeface="Calibri" pitchFamily="34" charset="0"/>
              </a:rPr>
              <a:t> </a:t>
            </a:r>
            <a:r>
              <a:rPr lang="de-DE" altLang="en-US" sz="2000" b="1" dirty="0" err="1">
                <a:solidFill>
                  <a:srgbClr val="002060"/>
                </a:solidFill>
                <a:latin typeface="Calibri" pitchFamily="34" charset="0"/>
              </a:rPr>
              <a:t>of</a:t>
            </a:r>
            <a:r>
              <a:rPr lang="de-DE" altLang="en-US" sz="2000" b="1" dirty="0">
                <a:solidFill>
                  <a:srgbClr val="002060"/>
                </a:solidFill>
                <a:latin typeface="Calibri" pitchFamily="34" charset="0"/>
              </a:rPr>
              <a:t> </a:t>
            </a:r>
            <a:r>
              <a:rPr lang="de-DE" altLang="en-US" sz="2000" b="1" dirty="0" err="1">
                <a:solidFill>
                  <a:srgbClr val="002060"/>
                </a:solidFill>
                <a:latin typeface="Calibri" pitchFamily="34" charset="0"/>
              </a:rPr>
              <a:t>actions</a:t>
            </a:r>
            <a:endParaRPr lang="de-DE" altLang="en-US" sz="2000" b="1" dirty="0">
              <a:solidFill>
                <a:srgbClr val="002060"/>
              </a:solidFill>
              <a:latin typeface="Calibri" pitchFamily="34" charset="0"/>
            </a:endParaRPr>
          </a:p>
          <a:p>
            <a:pPr lvl="1" eaLnBrk="1" hangingPunct="1">
              <a:spcBef>
                <a:spcPct val="0"/>
              </a:spcBef>
              <a:buFontTx/>
              <a:buChar char="•"/>
            </a:pPr>
            <a:r>
              <a:rPr lang="de-DE" altLang="en-US" sz="2000" b="1" dirty="0" err="1">
                <a:solidFill>
                  <a:srgbClr val="002060"/>
                </a:solidFill>
                <a:latin typeface="Calibri" pitchFamily="34" charset="0"/>
              </a:rPr>
              <a:t>Excellent</a:t>
            </a:r>
            <a:r>
              <a:rPr lang="de-DE" altLang="en-US" sz="2000" b="1" dirty="0">
                <a:solidFill>
                  <a:srgbClr val="002060"/>
                </a:solidFill>
                <a:latin typeface="Calibri" pitchFamily="34" charset="0"/>
              </a:rPr>
              <a:t> </a:t>
            </a:r>
            <a:r>
              <a:rPr lang="de-DE" altLang="en-US" sz="2000" b="1" dirty="0" err="1">
                <a:solidFill>
                  <a:srgbClr val="002060"/>
                </a:solidFill>
                <a:latin typeface="Calibri" pitchFamily="34" charset="0"/>
              </a:rPr>
              <a:t>technical</a:t>
            </a:r>
            <a:r>
              <a:rPr lang="de-DE" altLang="en-US" sz="2000" b="1" dirty="0">
                <a:solidFill>
                  <a:srgbClr val="002060"/>
                </a:solidFill>
                <a:latin typeface="Calibri" pitchFamily="34" charset="0"/>
              </a:rPr>
              <a:t> </a:t>
            </a:r>
            <a:r>
              <a:rPr lang="de-DE" altLang="en-US" sz="2000" b="1" dirty="0" err="1">
                <a:solidFill>
                  <a:srgbClr val="002060"/>
                </a:solidFill>
                <a:latin typeface="Calibri" pitchFamily="34" charset="0"/>
              </a:rPr>
              <a:t>know</a:t>
            </a:r>
            <a:r>
              <a:rPr lang="de-DE" altLang="en-US" sz="2000" b="1" dirty="0">
                <a:solidFill>
                  <a:srgbClr val="002060"/>
                </a:solidFill>
                <a:latin typeface="Calibri" pitchFamily="34" charset="0"/>
              </a:rPr>
              <a:t> </a:t>
            </a:r>
            <a:r>
              <a:rPr lang="de-DE" altLang="en-US" sz="2000" b="1" dirty="0" err="1">
                <a:solidFill>
                  <a:srgbClr val="002060"/>
                </a:solidFill>
                <a:latin typeface="Calibri" pitchFamily="34" charset="0"/>
              </a:rPr>
              <a:t>how</a:t>
            </a:r>
            <a:endParaRPr lang="de-DE" altLang="en-US" sz="2000" b="1" dirty="0">
              <a:solidFill>
                <a:srgbClr val="002060"/>
              </a:solidFill>
              <a:latin typeface="Calibri" pitchFamily="34" charset="0"/>
            </a:endParaRPr>
          </a:p>
          <a:p>
            <a:pPr lvl="1" eaLnBrk="1" hangingPunct="1">
              <a:spcBef>
                <a:spcPct val="0"/>
              </a:spcBef>
              <a:buFontTx/>
              <a:buChar char="•"/>
            </a:pPr>
            <a:r>
              <a:rPr lang="de-DE" altLang="en-US" sz="2000" b="1" dirty="0" err="1">
                <a:solidFill>
                  <a:srgbClr val="FFC000"/>
                </a:solidFill>
                <a:latin typeface="Calibri" pitchFamily="34" charset="0"/>
              </a:rPr>
              <a:t>Good</a:t>
            </a:r>
            <a:r>
              <a:rPr lang="de-DE" altLang="en-US" sz="2000" b="1" dirty="0">
                <a:solidFill>
                  <a:srgbClr val="FFC000"/>
                </a:solidFill>
                <a:latin typeface="Calibri" pitchFamily="34" charset="0"/>
              </a:rPr>
              <a:t> </a:t>
            </a:r>
            <a:r>
              <a:rPr lang="de-DE" altLang="en-US" sz="2000" b="1" dirty="0" err="1">
                <a:solidFill>
                  <a:srgbClr val="FFC000"/>
                </a:solidFill>
                <a:latin typeface="Calibri" pitchFamily="34" charset="0"/>
              </a:rPr>
              <a:t>evidence</a:t>
            </a:r>
            <a:r>
              <a:rPr lang="de-DE" altLang="en-US" sz="2000" b="1" dirty="0">
                <a:solidFill>
                  <a:srgbClr val="FFC000"/>
                </a:solidFill>
                <a:latin typeface="Calibri" pitchFamily="34" charset="0"/>
              </a:rPr>
              <a:t> </a:t>
            </a:r>
            <a:r>
              <a:rPr lang="de-DE" altLang="en-US" sz="2000" b="1" dirty="0" err="1">
                <a:solidFill>
                  <a:srgbClr val="FFC000"/>
                </a:solidFill>
                <a:latin typeface="Calibri" pitchFamily="34" charset="0"/>
              </a:rPr>
              <a:t>base</a:t>
            </a:r>
            <a:endParaRPr lang="de-DE" altLang="en-US" sz="2000" b="1" dirty="0">
              <a:solidFill>
                <a:srgbClr val="FFC000"/>
              </a:solidFill>
              <a:latin typeface="Calibri" pitchFamily="34" charset="0"/>
            </a:endParaRPr>
          </a:p>
          <a:p>
            <a:pPr lvl="1" eaLnBrk="1" hangingPunct="1">
              <a:spcBef>
                <a:spcPct val="0"/>
              </a:spcBef>
              <a:buFontTx/>
              <a:buChar char="•"/>
            </a:pPr>
            <a:r>
              <a:rPr lang="de-DE" altLang="en-US" sz="2000" b="1" dirty="0" err="1">
                <a:solidFill>
                  <a:srgbClr val="FFC000"/>
                </a:solidFill>
                <a:latin typeface="Calibri" pitchFamily="34" charset="0"/>
              </a:rPr>
              <a:t>Good</a:t>
            </a:r>
            <a:r>
              <a:rPr lang="de-DE" altLang="en-US" sz="2000" b="1" dirty="0">
                <a:solidFill>
                  <a:srgbClr val="FFC000"/>
                </a:solidFill>
                <a:latin typeface="Calibri" pitchFamily="34" charset="0"/>
              </a:rPr>
              <a:t> </a:t>
            </a:r>
            <a:r>
              <a:rPr lang="de-DE" altLang="en-US" sz="2000" b="1" dirty="0" err="1">
                <a:solidFill>
                  <a:srgbClr val="FFC000"/>
                </a:solidFill>
                <a:latin typeface="Calibri" pitchFamily="34" charset="0"/>
              </a:rPr>
              <a:t>governance</a:t>
            </a:r>
            <a:r>
              <a:rPr lang="de-DE" altLang="en-US" sz="2000" b="1" dirty="0">
                <a:solidFill>
                  <a:srgbClr val="FFC000"/>
                </a:solidFill>
                <a:latin typeface="Calibri" pitchFamily="34" charset="0"/>
              </a:rPr>
              <a:t> </a:t>
            </a:r>
            <a:r>
              <a:rPr lang="de-DE" altLang="en-US" sz="2000" b="1" dirty="0" err="1">
                <a:solidFill>
                  <a:srgbClr val="FFC000"/>
                </a:solidFill>
                <a:latin typeface="Calibri" pitchFamily="34" charset="0"/>
              </a:rPr>
              <a:t>and</a:t>
            </a:r>
            <a:r>
              <a:rPr lang="de-DE" altLang="en-US" sz="2000" b="1" dirty="0">
                <a:solidFill>
                  <a:srgbClr val="FFC000"/>
                </a:solidFill>
                <a:latin typeface="Calibri" pitchFamily="34" charset="0"/>
              </a:rPr>
              <a:t> </a:t>
            </a:r>
            <a:br>
              <a:rPr lang="de-DE" altLang="en-US" sz="2000" b="1" dirty="0">
                <a:solidFill>
                  <a:srgbClr val="FFC000"/>
                </a:solidFill>
                <a:latin typeface="Calibri" pitchFamily="34" charset="0"/>
              </a:rPr>
            </a:br>
            <a:r>
              <a:rPr lang="de-DE" altLang="en-US" sz="2000" b="1" dirty="0" smtClean="0">
                <a:solidFill>
                  <a:srgbClr val="FFC000"/>
                </a:solidFill>
                <a:latin typeface="Calibri" pitchFamily="34" charset="0"/>
              </a:rPr>
              <a:t>administrative </a:t>
            </a:r>
            <a:r>
              <a:rPr lang="de-DE" altLang="en-US" sz="2000" b="1" dirty="0" err="1">
                <a:solidFill>
                  <a:srgbClr val="FFC000"/>
                </a:solidFill>
                <a:latin typeface="Calibri" pitchFamily="34" charset="0"/>
              </a:rPr>
              <a:t>efficiency</a:t>
            </a:r>
            <a:endParaRPr lang="de-DE" altLang="en-US" sz="2000" b="1" dirty="0">
              <a:solidFill>
                <a:srgbClr val="FFC000"/>
              </a:solidFill>
              <a:latin typeface="Calibri" pitchFamily="34" charset="0"/>
            </a:endParaRPr>
          </a:p>
          <a:p>
            <a:pPr eaLnBrk="1" hangingPunct="1">
              <a:spcBef>
                <a:spcPct val="0"/>
              </a:spcBef>
              <a:buFontTx/>
              <a:buNone/>
            </a:pPr>
            <a:endParaRPr lang="en-GB" altLang="en-US" b="1" dirty="0">
              <a:solidFill>
                <a:schemeClr val="tx1"/>
              </a:solidFill>
              <a:latin typeface="Calibri" pitchFamily="34" charset="0"/>
            </a:endParaRPr>
          </a:p>
        </p:txBody>
      </p:sp>
      <p:graphicFrame>
        <p:nvGraphicFramePr>
          <p:cNvPr id="2" name="Diagram 1"/>
          <p:cNvGraphicFramePr/>
          <p:nvPr/>
        </p:nvGraphicFramePr>
        <p:xfrm>
          <a:off x="3851920" y="2636912"/>
          <a:ext cx="5845664" cy="38853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365" name="Slide Number Placeholder 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fld id="{68C1446E-469B-4DF7-8EB7-61CF980C7C03}" type="slidenum">
              <a:rPr lang="en-GB" altLang="en-US" sz="1200" smtClean="0">
                <a:solidFill>
                  <a:srgbClr val="595959"/>
                </a:solidFill>
              </a:rPr>
              <a:pPr eaLnBrk="1" hangingPunct="1">
                <a:spcBef>
                  <a:spcPct val="0"/>
                </a:spcBef>
                <a:buFontTx/>
                <a:buNone/>
              </a:pPr>
              <a:t>4</a:t>
            </a:fld>
            <a:endParaRPr lang="en-GB" altLang="en-US" sz="1200" smtClean="0">
              <a:solidFill>
                <a:srgbClr val="595959"/>
              </a:solidFill>
            </a:endParaRPr>
          </a:p>
        </p:txBody>
      </p:sp>
    </p:spTree>
    <p:extLst>
      <p:ext uri="{BB962C8B-B14F-4D97-AF65-F5344CB8AC3E}">
        <p14:creationId xmlns:p14="http://schemas.microsoft.com/office/powerpoint/2010/main" val="9089253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1"/>
          <p:cNvSpPr txBox="1">
            <a:spLocks noChangeArrowheads="1"/>
          </p:cNvSpPr>
          <p:nvPr/>
        </p:nvSpPr>
        <p:spPr bwMode="auto">
          <a:xfrm>
            <a:off x="251767" y="0"/>
            <a:ext cx="2952081" cy="95210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1600">
                <a:solidFill>
                  <a:srgbClr val="7F7F7F"/>
                </a:solidFill>
                <a:latin typeface="Century Gothic" pitchFamily="34" charset="0"/>
              </a:defRPr>
            </a:lvl9pPr>
          </a:lstStyle>
          <a:p>
            <a:pPr eaLnBrk="1" hangingPunct="1">
              <a:spcBef>
                <a:spcPct val="0"/>
              </a:spcBef>
              <a:buFontTx/>
              <a:buNone/>
            </a:pPr>
            <a:r>
              <a:rPr lang="en-US" altLang="en-US" b="1" dirty="0" smtClean="0">
                <a:solidFill>
                  <a:srgbClr val="FFC000"/>
                </a:solidFill>
                <a:latin typeface="Calibri" pitchFamily="34" charset="0"/>
                <a:ea typeface="Verdana" pitchFamily="34" charset="0"/>
                <a:cs typeface="Verdana" pitchFamily="34" charset="0"/>
              </a:rPr>
              <a:t>Some facts &amp; figures</a:t>
            </a:r>
            <a:endParaRPr lang="en-US" altLang="en-US" b="1" dirty="0">
              <a:solidFill>
                <a:srgbClr val="FFC000"/>
              </a:solidFill>
              <a:latin typeface="Calibri" pitchFamily="34" charset="0"/>
              <a:ea typeface="Verdana" pitchFamily="34" charset="0"/>
              <a:cs typeface="Verdana" pitchFamily="34" charset="0"/>
            </a:endParaRPr>
          </a:p>
        </p:txBody>
      </p:sp>
      <p:sp>
        <p:nvSpPr>
          <p:cNvPr id="32771" name="TextBox 3"/>
          <p:cNvSpPr txBox="1">
            <a:spLocks noChangeArrowheads="1"/>
          </p:cNvSpPr>
          <p:nvPr/>
        </p:nvSpPr>
        <p:spPr bwMode="auto">
          <a:xfrm>
            <a:off x="395536" y="1200692"/>
            <a:ext cx="8640960" cy="604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marL="342900" indent="-342900"/>
            <a:r>
              <a:rPr lang="en-GB" b="1" dirty="0" smtClean="0">
                <a:solidFill>
                  <a:srgbClr val="0070C0"/>
                </a:solidFill>
                <a:latin typeface="Calibri" pitchFamily="34" charset="0"/>
                <a:ea typeface="Verdana" pitchFamily="34" charset="0"/>
                <a:cs typeface="Verdana" pitchFamily="34" charset="0"/>
              </a:rPr>
              <a:t>Estimated </a:t>
            </a:r>
            <a:r>
              <a:rPr lang="en-GB" b="1" dirty="0">
                <a:solidFill>
                  <a:srgbClr val="7030A0"/>
                </a:solidFill>
                <a:latin typeface="Calibri" pitchFamily="34" charset="0"/>
                <a:ea typeface="Verdana" pitchFamily="34" charset="0"/>
                <a:cs typeface="Verdana" pitchFamily="34" charset="0"/>
              </a:rPr>
              <a:t>costs at €1.2b per annum </a:t>
            </a:r>
            <a:r>
              <a:rPr lang="en-GB" b="1" dirty="0">
                <a:solidFill>
                  <a:srgbClr val="0070C0"/>
                </a:solidFill>
                <a:latin typeface="Calibri" pitchFamily="34" charset="0"/>
                <a:ea typeface="Verdana" pitchFamily="34" charset="0"/>
                <a:cs typeface="Verdana" pitchFamily="34" charset="0"/>
              </a:rPr>
              <a:t>of environmental information obligations to business and Competent Authorities </a:t>
            </a:r>
            <a:r>
              <a:rPr lang="en-GB" b="1" dirty="0" smtClean="0">
                <a:solidFill>
                  <a:srgbClr val="0070C0"/>
                </a:solidFill>
                <a:latin typeface="Calibri" pitchFamily="34" charset="0"/>
                <a:ea typeface="Verdana" pitchFamily="34" charset="0"/>
                <a:cs typeface="Verdana" pitchFamily="34" charset="0"/>
              </a:rPr>
              <a:t/>
            </a:r>
            <a:br>
              <a:rPr lang="en-GB" b="1" dirty="0" smtClean="0">
                <a:solidFill>
                  <a:srgbClr val="0070C0"/>
                </a:solidFill>
                <a:latin typeface="Calibri" pitchFamily="34" charset="0"/>
                <a:ea typeface="Verdana" pitchFamily="34" charset="0"/>
                <a:cs typeface="Verdana" pitchFamily="34" charset="0"/>
              </a:rPr>
            </a:br>
            <a:r>
              <a:rPr lang="en-GB" sz="1800" b="1" dirty="0" smtClean="0">
                <a:solidFill>
                  <a:srgbClr val="0070C0"/>
                </a:solidFill>
                <a:latin typeface="Calibri" pitchFamily="34" charset="0"/>
                <a:ea typeface="Verdana" pitchFamily="34" charset="0"/>
                <a:cs typeface="Verdana" pitchFamily="34" charset="0"/>
              </a:rPr>
              <a:t>(</a:t>
            </a:r>
            <a:r>
              <a:rPr lang="en-GB" sz="1800" b="1" dirty="0">
                <a:solidFill>
                  <a:srgbClr val="0070C0"/>
                </a:solidFill>
                <a:latin typeface="Calibri" pitchFamily="34" charset="0"/>
                <a:ea typeface="Verdana" pitchFamily="34" charset="0"/>
                <a:cs typeface="Verdana" pitchFamily="34" charset="0"/>
              </a:rPr>
              <a:t>based on limited selection of most expensive </a:t>
            </a:r>
            <a:r>
              <a:rPr lang="en-GB" sz="1800" b="1" dirty="0" smtClean="0">
                <a:solidFill>
                  <a:srgbClr val="0070C0"/>
                </a:solidFill>
                <a:latin typeface="Calibri" pitchFamily="34" charset="0"/>
                <a:ea typeface="Verdana" pitchFamily="34" charset="0"/>
                <a:cs typeface="Verdana" pitchFamily="34" charset="0"/>
              </a:rPr>
              <a:t>obligations, the costs </a:t>
            </a:r>
            <a:r>
              <a:rPr lang="en-GB" sz="1800" b="1" dirty="0">
                <a:solidFill>
                  <a:srgbClr val="0070C0"/>
                </a:solidFill>
                <a:latin typeface="Calibri" pitchFamily="34" charset="0"/>
                <a:ea typeface="Verdana" pitchFamily="34" charset="0"/>
                <a:cs typeface="Verdana" pitchFamily="34" charset="0"/>
              </a:rPr>
              <a:t>significantly influenced MS choices on content and processes)</a:t>
            </a:r>
          </a:p>
          <a:p>
            <a:pPr marL="342900" lvl="0" indent="-342900"/>
            <a:r>
              <a:rPr lang="en-GB" b="1" dirty="0">
                <a:solidFill>
                  <a:srgbClr val="0070C0"/>
                </a:solidFill>
                <a:latin typeface="Calibri" pitchFamily="34" charset="0"/>
                <a:ea typeface="Verdana" pitchFamily="34" charset="0"/>
                <a:cs typeface="Verdana" pitchFamily="34" charset="0"/>
              </a:rPr>
              <a:t>Impacts assessment found: </a:t>
            </a:r>
            <a:endParaRPr lang="en-GB" b="1" dirty="0" smtClean="0">
              <a:solidFill>
                <a:srgbClr val="0070C0"/>
              </a:solidFill>
              <a:latin typeface="Calibri" pitchFamily="34" charset="0"/>
              <a:ea typeface="Verdana" pitchFamily="34" charset="0"/>
              <a:cs typeface="Verdana" pitchFamily="34" charset="0"/>
            </a:endParaRPr>
          </a:p>
          <a:p>
            <a:pPr marL="1085850" lvl="1" indent="-342900"/>
            <a:r>
              <a:rPr lang="en-GB" sz="1800" b="1" dirty="0" smtClean="0">
                <a:solidFill>
                  <a:srgbClr val="0070C0"/>
                </a:solidFill>
                <a:latin typeface="Calibri" pitchFamily="34" charset="0"/>
                <a:ea typeface="Verdana" pitchFamily="34" charset="0"/>
                <a:cs typeface="Verdana" pitchFamily="34" charset="0"/>
              </a:rPr>
              <a:t>for </a:t>
            </a:r>
            <a:r>
              <a:rPr lang="en-GB" sz="1800" b="1" dirty="0">
                <a:solidFill>
                  <a:srgbClr val="0070C0"/>
                </a:solidFill>
                <a:latin typeface="Calibri" pitchFamily="34" charset="0"/>
                <a:ea typeface="Verdana" pitchFamily="34" charset="0"/>
                <a:cs typeface="Verdana" pitchFamily="34" charset="0"/>
              </a:rPr>
              <a:t>Industrial Emissions Directive found potential for administrative burden </a:t>
            </a:r>
            <a:r>
              <a:rPr lang="en-GB" sz="1800" b="1" dirty="0">
                <a:solidFill>
                  <a:srgbClr val="7030A0"/>
                </a:solidFill>
                <a:latin typeface="Calibri" pitchFamily="34" charset="0"/>
                <a:ea typeface="Verdana" pitchFamily="34" charset="0"/>
                <a:cs typeface="Verdana" pitchFamily="34" charset="0"/>
              </a:rPr>
              <a:t>reduction of €2m/year </a:t>
            </a:r>
            <a:r>
              <a:rPr lang="en-GB" sz="1800" b="1" dirty="0">
                <a:solidFill>
                  <a:srgbClr val="0070C0"/>
                </a:solidFill>
                <a:latin typeface="Calibri" pitchFamily="34" charset="0"/>
                <a:ea typeface="Verdana" pitchFamily="34" charset="0"/>
                <a:cs typeface="Verdana" pitchFamily="34" charset="0"/>
              </a:rPr>
              <a:t>through streamlined reporting and </a:t>
            </a:r>
            <a:r>
              <a:rPr lang="en-GB" sz="1800" b="1" dirty="0" smtClean="0">
                <a:solidFill>
                  <a:srgbClr val="0070C0"/>
                </a:solidFill>
                <a:latin typeface="Calibri" pitchFamily="34" charset="0"/>
                <a:ea typeface="Verdana" pitchFamily="34" charset="0"/>
                <a:cs typeface="Verdana" pitchFamily="34" charset="0"/>
              </a:rPr>
              <a:t>monitoring;</a:t>
            </a:r>
          </a:p>
          <a:p>
            <a:pPr marL="1085850" lvl="1" indent="-342900"/>
            <a:r>
              <a:rPr lang="en-GB" sz="1800" b="1" dirty="0">
                <a:solidFill>
                  <a:srgbClr val="0070C0"/>
                </a:solidFill>
                <a:latin typeface="Calibri" pitchFamily="34" charset="0"/>
                <a:ea typeface="Verdana" pitchFamily="34" charset="0"/>
                <a:cs typeface="Verdana" pitchFamily="34" charset="0"/>
              </a:rPr>
              <a:t>for </a:t>
            </a:r>
            <a:r>
              <a:rPr lang="en-GB" sz="1800" b="1" dirty="0" smtClean="0">
                <a:solidFill>
                  <a:srgbClr val="0070C0"/>
                </a:solidFill>
                <a:latin typeface="Calibri" pitchFamily="34" charset="0"/>
                <a:ea typeface="Verdana" pitchFamily="34" charset="0"/>
                <a:cs typeface="Verdana" pitchFamily="34" charset="0"/>
              </a:rPr>
              <a:t>Waste </a:t>
            </a:r>
            <a:r>
              <a:rPr lang="en-GB" sz="1800" b="1" dirty="0">
                <a:solidFill>
                  <a:srgbClr val="0070C0"/>
                </a:solidFill>
                <a:latin typeface="Calibri" pitchFamily="34" charset="0"/>
                <a:ea typeface="Verdana" pitchFamily="34" charset="0"/>
                <a:cs typeface="Verdana" pitchFamily="34" charset="0"/>
              </a:rPr>
              <a:t>Framework Directive, significant savings for simplification of reporting: </a:t>
            </a:r>
            <a:r>
              <a:rPr lang="en-GB" sz="1800" b="1" dirty="0">
                <a:solidFill>
                  <a:srgbClr val="7030A0"/>
                </a:solidFill>
                <a:latin typeface="Calibri" pitchFamily="34" charset="0"/>
                <a:ea typeface="Verdana" pitchFamily="34" charset="0"/>
                <a:cs typeface="Verdana" pitchFamily="34" charset="0"/>
              </a:rPr>
              <a:t>980 </a:t>
            </a:r>
            <a:r>
              <a:rPr lang="en-GB" sz="1800" b="1" dirty="0" smtClean="0">
                <a:solidFill>
                  <a:srgbClr val="7030A0"/>
                </a:solidFill>
                <a:latin typeface="Calibri" pitchFamily="34" charset="0"/>
                <a:ea typeface="Verdana" pitchFamily="34" charset="0"/>
                <a:cs typeface="Verdana" pitchFamily="34" charset="0"/>
              </a:rPr>
              <a:t>man-days/year</a:t>
            </a:r>
            <a:r>
              <a:rPr lang="en-GB" sz="1800" b="1" dirty="0" smtClean="0">
                <a:solidFill>
                  <a:srgbClr val="0070C0"/>
                </a:solidFill>
                <a:latin typeface="Calibri" pitchFamily="34" charset="0"/>
                <a:ea typeface="Verdana" pitchFamily="34" charset="0"/>
                <a:cs typeface="Verdana" pitchFamily="34" charset="0"/>
              </a:rPr>
              <a:t> </a:t>
            </a:r>
            <a:r>
              <a:rPr lang="en-GB" sz="1800" b="1" dirty="0">
                <a:solidFill>
                  <a:srgbClr val="0070C0"/>
                </a:solidFill>
                <a:latin typeface="Calibri" pitchFamily="34" charset="0"/>
                <a:ea typeface="Verdana" pitchFamily="34" charset="0"/>
                <a:cs typeface="Verdana" pitchFamily="34" charset="0"/>
              </a:rPr>
              <a:t>in total for the EU (40 </a:t>
            </a:r>
            <a:r>
              <a:rPr lang="en-GB" sz="1800" b="1" dirty="0" smtClean="0">
                <a:solidFill>
                  <a:srgbClr val="0070C0"/>
                </a:solidFill>
                <a:latin typeface="Calibri" pitchFamily="34" charset="0"/>
                <a:ea typeface="Verdana" pitchFamily="34" charset="0"/>
                <a:cs typeface="Verdana" pitchFamily="34" charset="0"/>
              </a:rPr>
              <a:t>for </a:t>
            </a:r>
            <a:r>
              <a:rPr lang="en-GB" sz="1800" b="1" dirty="0">
                <a:solidFill>
                  <a:srgbClr val="0070C0"/>
                </a:solidFill>
                <a:latin typeface="Calibri" pitchFamily="34" charset="0"/>
                <a:ea typeface="Verdana" pitchFamily="34" charset="0"/>
                <a:cs typeface="Verdana" pitchFamily="34" charset="0"/>
              </a:rPr>
              <a:t>COM).</a:t>
            </a:r>
            <a:endParaRPr lang="en-GB" altLang="en-US" sz="1800" b="1" dirty="0">
              <a:solidFill>
                <a:srgbClr val="0070C0"/>
              </a:solidFill>
              <a:latin typeface="Calibri" pitchFamily="34" charset="0"/>
              <a:ea typeface="Verdana" pitchFamily="34" charset="0"/>
              <a:cs typeface="Verdana" pitchFamily="34" charset="0"/>
            </a:endParaRPr>
          </a:p>
          <a:p>
            <a:pPr marL="342900" indent="-342900"/>
            <a:r>
              <a:rPr lang="en-GB" altLang="en-US" b="1" dirty="0">
                <a:solidFill>
                  <a:srgbClr val="0070C0"/>
                </a:solidFill>
                <a:latin typeface="Calibri" pitchFamily="34" charset="0"/>
                <a:ea typeface="Verdana" pitchFamily="34" charset="0"/>
                <a:cs typeface="Verdana" pitchFamily="34" charset="0"/>
              </a:rPr>
              <a:t>In 108 EU acts linked </a:t>
            </a:r>
            <a:r>
              <a:rPr lang="en-GB" altLang="en-US" b="1" dirty="0" smtClean="0">
                <a:solidFill>
                  <a:srgbClr val="0070C0"/>
                </a:solidFill>
                <a:latin typeface="Calibri" pitchFamily="34" charset="0"/>
                <a:ea typeface="Verdana" pitchFamily="34" charset="0"/>
                <a:cs typeface="Verdana" pitchFamily="34" charset="0"/>
              </a:rPr>
              <a:t>to the climate and environment, there are </a:t>
            </a:r>
            <a:br>
              <a:rPr lang="en-GB" altLang="en-US" b="1" dirty="0" smtClean="0">
                <a:solidFill>
                  <a:srgbClr val="0070C0"/>
                </a:solidFill>
                <a:latin typeface="Calibri" pitchFamily="34" charset="0"/>
                <a:ea typeface="Verdana" pitchFamily="34" charset="0"/>
                <a:cs typeface="Verdana" pitchFamily="34" charset="0"/>
              </a:rPr>
            </a:br>
            <a:r>
              <a:rPr lang="en-GB" altLang="en-US" b="1" dirty="0" smtClean="0">
                <a:solidFill>
                  <a:srgbClr val="7030A0"/>
                </a:solidFill>
                <a:latin typeface="Calibri" pitchFamily="34" charset="0"/>
                <a:ea typeface="Verdana" pitchFamily="34" charset="0"/>
                <a:cs typeface="Verdana" pitchFamily="34" charset="0"/>
              </a:rPr>
              <a:t>432 "reporting obligations"</a:t>
            </a:r>
            <a:r>
              <a:rPr lang="en-GB" altLang="en-US" b="1" dirty="0" smtClean="0">
                <a:solidFill>
                  <a:srgbClr val="0070C0"/>
                </a:solidFill>
                <a:latin typeface="Calibri" pitchFamily="34" charset="0"/>
                <a:ea typeface="Verdana" pitchFamily="34" charset="0"/>
                <a:cs typeface="Verdana" pitchFamily="34" charset="0"/>
              </a:rPr>
              <a:t> for the Member States and </a:t>
            </a:r>
            <a:br>
              <a:rPr lang="en-GB" altLang="en-US" b="1" dirty="0" smtClean="0">
                <a:solidFill>
                  <a:srgbClr val="0070C0"/>
                </a:solidFill>
                <a:latin typeface="Calibri" pitchFamily="34" charset="0"/>
                <a:ea typeface="Verdana" pitchFamily="34" charset="0"/>
                <a:cs typeface="Verdana" pitchFamily="34" charset="0"/>
              </a:rPr>
            </a:br>
            <a:r>
              <a:rPr lang="en-GB" altLang="en-US" b="1" dirty="0" smtClean="0">
                <a:solidFill>
                  <a:srgbClr val="7030A0"/>
                </a:solidFill>
                <a:latin typeface="Calibri" pitchFamily="34" charset="0"/>
                <a:ea typeface="Verdana" pitchFamily="34" charset="0"/>
                <a:cs typeface="Verdana" pitchFamily="34" charset="0"/>
              </a:rPr>
              <a:t>138</a:t>
            </a:r>
            <a:r>
              <a:rPr lang="en-GB" altLang="en-US" b="1" dirty="0" smtClean="0">
                <a:solidFill>
                  <a:srgbClr val="0070C0"/>
                </a:solidFill>
                <a:latin typeface="Calibri" pitchFamily="34" charset="0"/>
                <a:ea typeface="Verdana" pitchFamily="34" charset="0"/>
                <a:cs typeface="Verdana" pitchFamily="34" charset="0"/>
              </a:rPr>
              <a:t> </a:t>
            </a:r>
            <a:r>
              <a:rPr lang="en-GB" altLang="en-US" b="1" dirty="0">
                <a:solidFill>
                  <a:srgbClr val="7030A0"/>
                </a:solidFill>
                <a:latin typeface="Calibri" pitchFamily="34" charset="0"/>
                <a:ea typeface="Verdana" pitchFamily="34" charset="0"/>
                <a:cs typeface="Verdana" pitchFamily="34" charset="0"/>
              </a:rPr>
              <a:t>"reporting obligations"</a:t>
            </a:r>
            <a:r>
              <a:rPr lang="en-GB" altLang="en-US" b="1" dirty="0">
                <a:solidFill>
                  <a:srgbClr val="0070C0"/>
                </a:solidFill>
                <a:latin typeface="Calibri" pitchFamily="34" charset="0"/>
                <a:ea typeface="Verdana" pitchFamily="34" charset="0"/>
                <a:cs typeface="Verdana" pitchFamily="34" charset="0"/>
              </a:rPr>
              <a:t> </a:t>
            </a:r>
            <a:r>
              <a:rPr lang="en-GB" altLang="en-US" b="1" dirty="0" smtClean="0">
                <a:solidFill>
                  <a:srgbClr val="0070C0"/>
                </a:solidFill>
                <a:latin typeface="Calibri" pitchFamily="34" charset="0"/>
                <a:ea typeface="Verdana" pitchFamily="34" charset="0"/>
                <a:cs typeface="Verdana" pitchFamily="34" charset="0"/>
              </a:rPr>
              <a:t>for the Commission </a:t>
            </a:r>
            <a:br>
              <a:rPr lang="en-GB" altLang="en-US" b="1" dirty="0" smtClean="0">
                <a:solidFill>
                  <a:srgbClr val="0070C0"/>
                </a:solidFill>
                <a:latin typeface="Calibri" pitchFamily="34" charset="0"/>
                <a:ea typeface="Verdana" pitchFamily="34" charset="0"/>
                <a:cs typeface="Verdana" pitchFamily="34" charset="0"/>
              </a:rPr>
            </a:br>
            <a:r>
              <a:rPr lang="en-GB" altLang="en-US" sz="1800" b="1" dirty="0" smtClean="0">
                <a:solidFill>
                  <a:srgbClr val="0070C0"/>
                </a:solidFill>
                <a:latin typeface="Calibri" pitchFamily="34" charset="0"/>
                <a:ea typeface="Verdana" pitchFamily="34" charset="0"/>
                <a:cs typeface="Verdana" pitchFamily="34" charset="0"/>
              </a:rPr>
              <a:t>(to the Council and the EP)</a:t>
            </a:r>
            <a:endParaRPr lang="en-GB" altLang="en-US" b="1" dirty="0" smtClean="0">
              <a:solidFill>
                <a:srgbClr val="0070C0"/>
              </a:solidFill>
              <a:latin typeface="Calibri" pitchFamily="34" charset="0"/>
              <a:ea typeface="Verdana" pitchFamily="34" charset="0"/>
              <a:cs typeface="Verdana" pitchFamily="34" charset="0"/>
            </a:endParaRPr>
          </a:p>
          <a:p>
            <a:pPr marL="342900" indent="-342900" eaLnBrk="1" hangingPunct="1">
              <a:spcBef>
                <a:spcPts val="600"/>
              </a:spcBef>
            </a:pPr>
            <a:r>
              <a:rPr lang="en-GB" altLang="en-US" b="1" dirty="0" smtClean="0">
                <a:solidFill>
                  <a:srgbClr val="0070C0"/>
                </a:solidFill>
                <a:latin typeface="Calibri" pitchFamily="34" charset="0"/>
                <a:ea typeface="Verdana" pitchFamily="34" charset="0"/>
                <a:cs typeface="Verdana" pitchFamily="34" charset="0"/>
              </a:rPr>
              <a:t>Despite all the reporting, we often cannot answer key policy and implementation questions </a:t>
            </a:r>
            <a:r>
              <a:rPr lang="en-GB" altLang="en-US" sz="1800" b="1" dirty="0" smtClean="0">
                <a:solidFill>
                  <a:srgbClr val="0070C0"/>
                </a:solidFill>
                <a:latin typeface="Calibri" pitchFamily="34" charset="0"/>
                <a:ea typeface="Verdana" pitchFamily="34" charset="0"/>
                <a:cs typeface="Verdana" pitchFamily="34" charset="0"/>
              </a:rPr>
              <a:t>(e.g. about effectiveness, costs, benefits or administrative burden)  </a:t>
            </a:r>
          </a:p>
          <a:p>
            <a:pPr marL="342900" indent="-342900" eaLnBrk="1" hangingPunct="1">
              <a:spcBef>
                <a:spcPts val="600"/>
              </a:spcBef>
            </a:pPr>
            <a:endParaRPr lang="de-DE" altLang="en-US" b="1" dirty="0" smtClean="0">
              <a:solidFill>
                <a:srgbClr val="0070C0"/>
              </a:solidFill>
              <a:latin typeface="Calibri" pitchFamily="34" charset="0"/>
              <a:ea typeface="Verdana" pitchFamily="34" charset="0"/>
              <a:cs typeface="Verdana" pitchFamily="34" charset="0"/>
            </a:endParaRPr>
          </a:p>
        </p:txBody>
      </p:sp>
      <p:sp>
        <p:nvSpPr>
          <p:cNvPr id="32772"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fld id="{1ED67A45-E821-4778-A5C3-D64E3C0D826B}" type="slidenum">
              <a:rPr lang="en-GB" altLang="en-US" sz="1200" smtClean="0">
                <a:solidFill>
                  <a:srgbClr val="595959"/>
                </a:solidFill>
              </a:rPr>
              <a:pPr eaLnBrk="1" hangingPunct="1">
                <a:spcBef>
                  <a:spcPct val="0"/>
                </a:spcBef>
                <a:buFontTx/>
                <a:buNone/>
              </a:pPr>
              <a:t>5</a:t>
            </a:fld>
            <a:endParaRPr lang="en-GB" altLang="en-US" sz="1200" dirty="0" smtClean="0">
              <a:solidFill>
                <a:srgbClr val="595959"/>
              </a:solidFill>
            </a:endParaRPr>
          </a:p>
        </p:txBody>
      </p:sp>
    </p:spTree>
    <p:extLst>
      <p:ext uri="{BB962C8B-B14F-4D97-AF65-F5344CB8AC3E}">
        <p14:creationId xmlns:p14="http://schemas.microsoft.com/office/powerpoint/2010/main" val="257582777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ChangeArrowheads="1"/>
          </p:cNvSpPr>
          <p:nvPr/>
        </p:nvSpPr>
        <p:spPr bwMode="auto">
          <a:xfrm>
            <a:off x="251520" y="3694380"/>
            <a:ext cx="889248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en-GB" altLang="en-US" b="1" i="0" dirty="0" smtClean="0">
                <a:solidFill>
                  <a:srgbClr val="0070C0"/>
                </a:solidFill>
                <a:latin typeface="Calibri" pitchFamily="34" charset="0"/>
              </a:rPr>
              <a:t>Review of reporting as announced by the Better Regulation Communication will help to achieve the following priority objectives: </a:t>
            </a:r>
          </a:p>
          <a:p>
            <a:pPr eaLnBrk="1" hangingPunct="1">
              <a:spcBef>
                <a:spcPct val="0"/>
              </a:spcBef>
              <a:buClrTx/>
              <a:buFontTx/>
              <a:buNone/>
            </a:pPr>
            <a:endParaRPr lang="en-GB" altLang="en-US" i="0" dirty="0" smtClean="0">
              <a:solidFill>
                <a:srgbClr val="0070C0"/>
              </a:solidFill>
              <a:latin typeface="Arial" pitchFamily="34" charset="0"/>
            </a:endParaRPr>
          </a:p>
          <a:p>
            <a:pPr eaLnBrk="1" hangingPunct="1">
              <a:spcBef>
                <a:spcPct val="0"/>
              </a:spcBef>
              <a:buClrTx/>
              <a:buFontTx/>
              <a:buNone/>
            </a:pPr>
            <a:r>
              <a:rPr lang="en-GB" altLang="en-US" i="0" dirty="0" smtClean="0">
                <a:solidFill>
                  <a:srgbClr val="0070C0"/>
                </a:solidFill>
                <a:latin typeface="Calibri" pitchFamily="34" charset="0"/>
              </a:rPr>
              <a:t>(4) to maximise the benefits of Union environment legislation by improving implementation; </a:t>
            </a:r>
          </a:p>
          <a:p>
            <a:pPr eaLnBrk="1" hangingPunct="1">
              <a:spcBef>
                <a:spcPct val="0"/>
              </a:spcBef>
              <a:buClrTx/>
              <a:buFontTx/>
              <a:buNone/>
            </a:pPr>
            <a:endParaRPr lang="en-GB" altLang="en-US" i="0" dirty="0" smtClean="0">
              <a:solidFill>
                <a:srgbClr val="0070C0"/>
              </a:solidFill>
              <a:latin typeface="Calibri" pitchFamily="34" charset="0"/>
            </a:endParaRPr>
          </a:p>
          <a:p>
            <a:pPr eaLnBrk="1" hangingPunct="1">
              <a:spcBef>
                <a:spcPct val="0"/>
              </a:spcBef>
              <a:buClrTx/>
              <a:buFontTx/>
              <a:buNone/>
            </a:pPr>
            <a:r>
              <a:rPr lang="en-GB" altLang="en-US" i="0" dirty="0" smtClean="0">
                <a:solidFill>
                  <a:srgbClr val="0070C0"/>
                </a:solidFill>
                <a:latin typeface="Calibri" pitchFamily="34" charset="0"/>
              </a:rPr>
              <a:t>(5) to improve the knowledge and evidence base for Union environment policy; </a:t>
            </a:r>
          </a:p>
        </p:txBody>
      </p:sp>
      <p:pic>
        <p:nvPicPr>
          <p:cNvPr id="1026" name="Picture 2" descr="7eap"/>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1720" y="1268760"/>
            <a:ext cx="5040560" cy="2493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393313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323528" y="-27384"/>
            <a:ext cx="8229600" cy="9794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marL="358775" indent="-355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3200">
                <a:solidFill>
                  <a:schemeClr val="tx1"/>
                </a:solidFill>
                <a:latin typeface="Arial" pitchFamily="34" charset="0"/>
              </a:defRPr>
            </a:lvl1pPr>
            <a:lvl2pPr marL="742950" indent="-28575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800">
                <a:solidFill>
                  <a:schemeClr val="tx1"/>
                </a:solidFill>
                <a:latin typeface="Arial" pitchFamily="34" charset="0"/>
              </a:defRPr>
            </a:lvl2pPr>
            <a:lvl3pPr marL="11430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400">
                <a:solidFill>
                  <a:schemeClr val="tx1"/>
                </a:solidFill>
                <a:latin typeface="Arial" pitchFamily="34" charset="0"/>
              </a:defRPr>
            </a:lvl3pPr>
            <a:lvl4pPr marL="16002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4pPr>
            <a:lvl5pPr marL="2057400" indent="-228600" eaLnBrk="0" hangingPunct="0">
              <a:spcBef>
                <a:spcPct val="20000"/>
              </a:spcBef>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5pPr>
            <a:lvl6pPr marL="25146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6pPr>
            <a:lvl7pPr marL="29718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7pPr>
            <a:lvl8pPr marL="34290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8pPr>
            <a:lvl9pPr marL="3886200" indent="-228600" eaLnBrk="0" fontAlgn="base" hangingPunct="0">
              <a:spcBef>
                <a:spcPct val="20000"/>
              </a:spcBef>
              <a:spcAft>
                <a:spcPct val="0"/>
              </a:spcAft>
              <a:buChar char="»"/>
              <a:tabLst>
                <a:tab pos="358775" algn="l"/>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sz="2000">
                <a:solidFill>
                  <a:schemeClr val="tx1"/>
                </a:solidFill>
                <a:latin typeface="Arial" pitchFamily="34" charset="0"/>
              </a:defRPr>
            </a:lvl9pPr>
          </a:lstStyle>
          <a:p>
            <a:pPr eaLnBrk="1" hangingPunct="1">
              <a:spcBef>
                <a:spcPct val="0"/>
              </a:spcBef>
              <a:buFontTx/>
              <a:buNone/>
              <a:defRPr/>
            </a:pPr>
            <a:r>
              <a:rPr lang="en-US" altLang="en-US" sz="2400" b="1" dirty="0" smtClean="0">
                <a:solidFill>
                  <a:srgbClr val="FFC000"/>
                </a:solidFill>
                <a:latin typeface="Calibri" panose="020F0502020204030204" pitchFamily="34" charset="0"/>
                <a:ea typeface="Verdana" pitchFamily="34" charset="0"/>
                <a:cs typeface="Verdana" pitchFamily="34" charset="0"/>
              </a:rPr>
              <a:t>The story of environmental </a:t>
            </a:r>
          </a:p>
          <a:p>
            <a:pPr marL="0" indent="3175" eaLnBrk="1" hangingPunct="1">
              <a:spcBef>
                <a:spcPct val="0"/>
              </a:spcBef>
              <a:buFontTx/>
              <a:buNone/>
              <a:tabLst>
                <a:tab pos="815975" algn="l"/>
                <a:tab pos="1273175" algn="l"/>
                <a:tab pos="1730375" algn="l"/>
                <a:tab pos="2187575" algn="l"/>
                <a:tab pos="2644775" algn="l"/>
                <a:tab pos="3101975" algn="l"/>
                <a:tab pos="3559175" algn="l"/>
                <a:tab pos="4016375" algn="l"/>
                <a:tab pos="4473575" algn="l"/>
                <a:tab pos="4930775" algn="l"/>
                <a:tab pos="5387975" algn="l"/>
                <a:tab pos="5845175" algn="l"/>
                <a:tab pos="6302375" algn="l"/>
                <a:tab pos="6759575" algn="l"/>
                <a:tab pos="7216775" algn="l"/>
                <a:tab pos="7673975" algn="l"/>
                <a:tab pos="8131175" algn="l"/>
                <a:tab pos="8588375" algn="l"/>
                <a:tab pos="9045575" algn="l"/>
                <a:tab pos="9502775" algn="l"/>
              </a:tabLst>
              <a:defRPr/>
            </a:pPr>
            <a:r>
              <a:rPr lang="en-US" altLang="en-US" sz="2400" b="1" dirty="0" smtClean="0">
                <a:solidFill>
                  <a:srgbClr val="FFC000"/>
                </a:solidFill>
                <a:latin typeface="Calibri" panose="020F0502020204030204" pitchFamily="34" charset="0"/>
                <a:ea typeface="Verdana" pitchFamily="34" charset="0"/>
                <a:cs typeface="Verdana" pitchFamily="34" charset="0"/>
              </a:rPr>
              <a:t>reporting</a:t>
            </a:r>
          </a:p>
        </p:txBody>
      </p:sp>
      <p:sp>
        <p:nvSpPr>
          <p:cNvPr id="6147" name="AutoShape 2"/>
          <p:cNvSpPr>
            <a:spLocks noChangeArrowheads="1"/>
          </p:cNvSpPr>
          <p:nvPr/>
        </p:nvSpPr>
        <p:spPr bwMode="auto">
          <a:xfrm>
            <a:off x="179388" y="3424238"/>
            <a:ext cx="8640762" cy="863600"/>
          </a:xfrm>
          <a:prstGeom prst="rightArrow">
            <a:avLst>
              <a:gd name="adj1" fmla="val 50000"/>
              <a:gd name="adj2" fmla="val 49981"/>
            </a:avLst>
          </a:prstGeom>
          <a:gradFill rotWithShape="0">
            <a:gsLst>
              <a:gs pos="0">
                <a:srgbClr val="005CBF"/>
              </a:gs>
              <a:gs pos="100000">
                <a:srgbClr val="0B3F6F"/>
              </a:gs>
            </a:gsLst>
            <a:lin ang="2700000" scaled="1"/>
          </a:gradFill>
          <a:ln w="9360" cap="sq">
            <a:solidFill>
              <a:srgbClr val="133176"/>
            </a:solidFill>
            <a:miter lim="800000"/>
            <a:headEnd/>
            <a:tailEnd/>
          </a:ln>
          <a:effectLst>
            <a:outerShdw dist="75597" dir="1064680" algn="ctr" rotWithShape="0">
              <a:srgbClr val="000000">
                <a:alpha val="35036"/>
              </a:srgbClr>
            </a:outerShdw>
          </a:effectLst>
        </p:spPr>
        <p:txBody>
          <a:bodyPr wrap="none" anchor="ct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endParaRPr lang="en-US" altLang="en-US" sz="1400">
              <a:solidFill>
                <a:schemeClr val="tx1"/>
              </a:solidFill>
              <a:latin typeface="Calibri" pitchFamily="34" charset="0"/>
              <a:ea typeface="MS PGothic" pitchFamily="34" charset="-128"/>
            </a:endParaRPr>
          </a:p>
        </p:txBody>
      </p:sp>
      <p:sp>
        <p:nvSpPr>
          <p:cNvPr id="6148" name="Text Box 3"/>
          <p:cNvSpPr txBox="1">
            <a:spLocks noChangeArrowheads="1"/>
          </p:cNvSpPr>
          <p:nvPr/>
        </p:nvSpPr>
        <p:spPr bwMode="auto">
          <a:xfrm>
            <a:off x="1692275" y="4210050"/>
            <a:ext cx="2087563" cy="741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2002</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r>
              <a:rPr lang="en-US" altLang="en-US" sz="1400" b="1">
                <a:solidFill>
                  <a:srgbClr val="0F5494"/>
                </a:solidFill>
                <a:latin typeface="Calibri" pitchFamily="34" charset="0"/>
                <a:ea typeface="DejaVu Sans"/>
                <a:cs typeface="DejaVu Sans"/>
              </a:rPr>
              <a:t>6</a:t>
            </a:r>
            <a:r>
              <a:rPr lang="en-US" altLang="en-US" sz="1400" b="1" baseline="30000">
                <a:solidFill>
                  <a:srgbClr val="0F5494"/>
                </a:solidFill>
                <a:latin typeface="Calibri" pitchFamily="34" charset="0"/>
                <a:ea typeface="DejaVu Sans"/>
                <a:cs typeface="DejaVu Sans"/>
              </a:rPr>
              <a:t>th</a:t>
            </a:r>
            <a:r>
              <a:rPr lang="en-US" altLang="en-US" sz="1400" b="1">
                <a:solidFill>
                  <a:srgbClr val="0F5494"/>
                </a:solidFill>
                <a:latin typeface="Calibri" pitchFamily="34" charset="0"/>
                <a:ea typeface="DejaVu Sans"/>
                <a:cs typeface="DejaVu Sans"/>
              </a:rPr>
              <a:t> EAP</a:t>
            </a:r>
          </a:p>
        </p:txBody>
      </p:sp>
      <p:sp>
        <p:nvSpPr>
          <p:cNvPr id="6149" name="Text Box 4"/>
          <p:cNvSpPr txBox="1">
            <a:spLocks noChangeArrowheads="1"/>
          </p:cNvSpPr>
          <p:nvPr/>
        </p:nvSpPr>
        <p:spPr bwMode="auto">
          <a:xfrm>
            <a:off x="1871663" y="2281238"/>
            <a:ext cx="1692275" cy="1387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2002</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r>
              <a:rPr lang="en-US" altLang="en-US" sz="1400" b="1">
                <a:solidFill>
                  <a:srgbClr val="0F5494"/>
                </a:solidFill>
                <a:latin typeface="Calibri" pitchFamily="34" charset="0"/>
                <a:ea typeface="DejaVu Sans"/>
                <a:cs typeface="DejaVu Sans"/>
              </a:rPr>
              <a:t>WISE concept </a:t>
            </a:r>
          </a:p>
          <a:p>
            <a:pPr eaLnBrk="1" hangingPunct="1">
              <a:spcBef>
                <a:spcPct val="0"/>
              </a:spcBef>
              <a:buFontTx/>
              <a:buNone/>
            </a:pPr>
            <a:r>
              <a:rPr lang="en-US" altLang="en-US" sz="1400" b="1">
                <a:solidFill>
                  <a:srgbClr val="0F5494"/>
                </a:solidFill>
                <a:latin typeface="Calibri" pitchFamily="34" charset="0"/>
                <a:ea typeface="DejaVu Sans"/>
                <a:cs typeface="DejaVu Sans"/>
              </a:rPr>
              <a:t>born (e-reporting for all water legislation)</a:t>
            </a:r>
          </a:p>
        </p:txBody>
      </p:sp>
      <p:sp>
        <p:nvSpPr>
          <p:cNvPr id="6150" name="Text Box 5"/>
          <p:cNvSpPr txBox="1">
            <a:spLocks noChangeArrowheads="1"/>
          </p:cNvSpPr>
          <p:nvPr/>
        </p:nvSpPr>
        <p:spPr bwMode="auto">
          <a:xfrm>
            <a:off x="6804025" y="2249488"/>
            <a:ext cx="2339975" cy="1171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2013</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r>
              <a:rPr lang="en-US" altLang="en-US" sz="1400" b="1">
                <a:solidFill>
                  <a:srgbClr val="0F5494"/>
                </a:solidFill>
                <a:latin typeface="Calibri" pitchFamily="34" charset="0"/>
                <a:ea typeface="DejaVu Sans"/>
                <a:cs typeface="DejaVu Sans"/>
              </a:rPr>
              <a:t>7</a:t>
            </a:r>
            <a:r>
              <a:rPr lang="en-US" altLang="en-US" sz="1400" b="1" baseline="30000">
                <a:solidFill>
                  <a:srgbClr val="0F5494"/>
                </a:solidFill>
                <a:latin typeface="Calibri" pitchFamily="34" charset="0"/>
                <a:ea typeface="DejaVu Sans"/>
                <a:cs typeface="DejaVu Sans"/>
              </a:rPr>
              <a:t>th</a:t>
            </a:r>
            <a:r>
              <a:rPr lang="en-US" altLang="en-US" sz="1400" b="1">
                <a:solidFill>
                  <a:srgbClr val="0F5494"/>
                </a:solidFill>
                <a:latin typeface="Calibri" pitchFamily="34" charset="0"/>
                <a:ea typeface="DejaVu Sans"/>
                <a:cs typeface="DejaVu Sans"/>
              </a:rPr>
              <a:t> EAP</a:t>
            </a:r>
            <a:endParaRPr lang="en-US" altLang="en-US" sz="1400" b="1">
              <a:solidFill>
                <a:srgbClr val="FF0000"/>
              </a:solidFill>
              <a:latin typeface="Calibri" pitchFamily="34" charset="0"/>
              <a:ea typeface="DejaVu Sans"/>
              <a:cs typeface="DejaVu Sans"/>
            </a:endParaRP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p:txBody>
      </p:sp>
      <p:sp>
        <p:nvSpPr>
          <p:cNvPr id="6151" name="Text Box 6"/>
          <p:cNvSpPr txBox="1">
            <a:spLocks noChangeArrowheads="1"/>
          </p:cNvSpPr>
          <p:nvPr/>
        </p:nvSpPr>
        <p:spPr bwMode="auto">
          <a:xfrm>
            <a:off x="3311525" y="2279650"/>
            <a:ext cx="1943100" cy="1387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2007</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r>
              <a:rPr lang="en-US" altLang="en-US" sz="1400" b="1">
                <a:solidFill>
                  <a:srgbClr val="0F5494"/>
                </a:solidFill>
                <a:latin typeface="Calibri" pitchFamily="34" charset="0"/>
                <a:ea typeface="DejaVu Sans"/>
                <a:cs typeface="DejaVu Sans"/>
              </a:rPr>
              <a:t>INSPIRE </a:t>
            </a:r>
            <a:br>
              <a:rPr lang="en-US" altLang="en-US" sz="1400" b="1">
                <a:solidFill>
                  <a:srgbClr val="0F5494"/>
                </a:solidFill>
                <a:latin typeface="Calibri" pitchFamily="34" charset="0"/>
                <a:ea typeface="DejaVu Sans"/>
                <a:cs typeface="DejaVu Sans"/>
              </a:rPr>
            </a:br>
            <a:r>
              <a:rPr lang="en-US" altLang="en-US" sz="1400" b="1">
                <a:solidFill>
                  <a:srgbClr val="0F5494"/>
                </a:solidFill>
                <a:latin typeface="Calibri" pitchFamily="34" charset="0"/>
                <a:ea typeface="DejaVu Sans"/>
                <a:cs typeface="DejaVu Sans"/>
              </a:rPr>
              <a:t>adopted</a:t>
            </a:r>
          </a:p>
          <a:p>
            <a:pPr eaLnBrk="1" hangingPunct="1">
              <a:spcBef>
                <a:spcPct val="0"/>
              </a:spcBef>
              <a:buFontTx/>
              <a:buNone/>
            </a:pPr>
            <a:r>
              <a:rPr lang="en-US" altLang="en-US" sz="1400" b="1">
                <a:solidFill>
                  <a:srgbClr val="0F5494"/>
                </a:solidFill>
                <a:latin typeface="Calibri" pitchFamily="34" charset="0"/>
                <a:ea typeface="DejaVu Sans"/>
                <a:cs typeface="DejaVu Sans"/>
              </a:rPr>
              <a:t>WISE portal </a:t>
            </a:r>
            <a:br>
              <a:rPr lang="en-US" altLang="en-US" sz="1400" b="1">
                <a:solidFill>
                  <a:srgbClr val="0F5494"/>
                </a:solidFill>
                <a:latin typeface="Calibri" pitchFamily="34" charset="0"/>
                <a:ea typeface="DejaVu Sans"/>
                <a:cs typeface="DejaVu Sans"/>
              </a:rPr>
            </a:br>
            <a:r>
              <a:rPr lang="en-US" altLang="en-US" sz="1400" b="1">
                <a:solidFill>
                  <a:srgbClr val="0F5494"/>
                </a:solidFill>
                <a:latin typeface="Calibri" pitchFamily="34" charset="0"/>
                <a:ea typeface="DejaVu Sans"/>
                <a:cs typeface="DejaVu Sans"/>
              </a:rPr>
              <a:t>launched </a:t>
            </a:r>
          </a:p>
        </p:txBody>
      </p:sp>
      <p:sp>
        <p:nvSpPr>
          <p:cNvPr id="6152" name="Text Box 7"/>
          <p:cNvSpPr txBox="1">
            <a:spLocks noChangeArrowheads="1"/>
          </p:cNvSpPr>
          <p:nvPr/>
        </p:nvSpPr>
        <p:spPr bwMode="auto">
          <a:xfrm>
            <a:off x="2555875" y="4210050"/>
            <a:ext cx="1439863" cy="5254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2005</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p:txBody>
      </p:sp>
      <p:sp>
        <p:nvSpPr>
          <p:cNvPr id="6153" name="Text Box 8"/>
          <p:cNvSpPr txBox="1">
            <a:spLocks noChangeArrowheads="1"/>
          </p:cNvSpPr>
          <p:nvPr/>
        </p:nvSpPr>
        <p:spPr bwMode="auto">
          <a:xfrm>
            <a:off x="4076700" y="4210050"/>
            <a:ext cx="1944688" cy="1387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2008</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r>
              <a:rPr lang="en-US" altLang="en-US" sz="1400" b="1">
                <a:solidFill>
                  <a:srgbClr val="0F5494"/>
                </a:solidFill>
                <a:latin typeface="Calibri" pitchFamily="34" charset="0"/>
                <a:ea typeface="DejaVu Sans"/>
                <a:cs typeface="DejaVu Sans"/>
              </a:rPr>
              <a:t>Shared Environment Information System (SEIS)</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p:txBody>
      </p:sp>
      <p:sp>
        <p:nvSpPr>
          <p:cNvPr id="6154" name="Text Box 9"/>
          <p:cNvSpPr txBox="1">
            <a:spLocks noChangeArrowheads="1"/>
          </p:cNvSpPr>
          <p:nvPr/>
        </p:nvSpPr>
        <p:spPr bwMode="auto">
          <a:xfrm>
            <a:off x="4427538" y="2279650"/>
            <a:ext cx="2205037" cy="3095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2009</a:t>
            </a:r>
          </a:p>
        </p:txBody>
      </p:sp>
      <p:sp>
        <p:nvSpPr>
          <p:cNvPr id="6155" name="Text Box 10"/>
          <p:cNvSpPr txBox="1">
            <a:spLocks noChangeArrowheads="1"/>
          </p:cNvSpPr>
          <p:nvPr/>
        </p:nvSpPr>
        <p:spPr bwMode="auto">
          <a:xfrm>
            <a:off x="6084888" y="4162425"/>
            <a:ext cx="1943100" cy="95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2012</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r>
              <a:rPr lang="en-US" altLang="en-US" sz="1400" b="1">
                <a:solidFill>
                  <a:srgbClr val="0F5494"/>
                </a:solidFill>
                <a:latin typeface="Calibri" pitchFamily="34" charset="0"/>
                <a:ea typeface="DejaVu Sans"/>
                <a:cs typeface="DejaVu Sans"/>
              </a:rPr>
              <a:t>Implementation Communication </a:t>
            </a:r>
          </a:p>
        </p:txBody>
      </p:sp>
      <p:sp>
        <p:nvSpPr>
          <p:cNvPr id="6156" name="Line 11"/>
          <p:cNvSpPr>
            <a:spLocks noChangeShapeType="1"/>
          </p:cNvSpPr>
          <p:nvPr/>
        </p:nvSpPr>
        <p:spPr bwMode="auto">
          <a:xfrm flipV="1">
            <a:off x="1833563" y="2295525"/>
            <a:ext cx="1587" cy="1158875"/>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57" name="Line 12"/>
          <p:cNvSpPr>
            <a:spLocks noChangeShapeType="1"/>
          </p:cNvSpPr>
          <p:nvPr/>
        </p:nvSpPr>
        <p:spPr bwMode="auto">
          <a:xfrm flipV="1">
            <a:off x="6732588" y="2295525"/>
            <a:ext cx="1587" cy="1158875"/>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58" name="Line 14"/>
          <p:cNvSpPr>
            <a:spLocks noChangeShapeType="1"/>
          </p:cNvSpPr>
          <p:nvPr/>
        </p:nvSpPr>
        <p:spPr bwMode="auto">
          <a:xfrm flipV="1">
            <a:off x="6084888" y="4278313"/>
            <a:ext cx="1587" cy="1158875"/>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nvGrpSpPr>
          <p:cNvPr id="6159" name="Group 15"/>
          <p:cNvGrpSpPr>
            <a:grpSpLocks/>
          </p:cNvGrpSpPr>
          <p:nvPr/>
        </p:nvGrpSpPr>
        <p:grpSpPr bwMode="auto">
          <a:xfrm>
            <a:off x="5583238" y="5540375"/>
            <a:ext cx="1052512" cy="1057275"/>
            <a:chOff x="3517" y="3633"/>
            <a:chExt cx="663" cy="666"/>
          </a:xfrm>
        </p:grpSpPr>
        <p:pic>
          <p:nvPicPr>
            <p:cNvPr id="6178"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7" y="3633"/>
              <a:ext cx="663" cy="66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9" name="Text Box 17"/>
            <p:cNvSpPr txBox="1">
              <a:spLocks noChangeArrowheads="1"/>
            </p:cNvSpPr>
            <p:nvPr/>
          </p:nvSpPr>
          <p:spPr bwMode="auto">
            <a:xfrm>
              <a:off x="3641" y="3743"/>
              <a:ext cx="415"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endParaRPr lang="en-US" altLang="en-US" sz="1400">
                <a:solidFill>
                  <a:schemeClr val="tx1"/>
                </a:solidFill>
                <a:latin typeface="Calibri" pitchFamily="34" charset="0"/>
                <a:ea typeface="MS PGothic" pitchFamily="34" charset="-128"/>
              </a:endParaRPr>
            </a:p>
          </p:txBody>
        </p:sp>
      </p:grpSp>
      <p:sp>
        <p:nvSpPr>
          <p:cNvPr id="6160" name="Oval 18"/>
          <p:cNvSpPr>
            <a:spLocks noChangeArrowheads="1"/>
          </p:cNvSpPr>
          <p:nvPr/>
        </p:nvSpPr>
        <p:spPr bwMode="auto">
          <a:xfrm>
            <a:off x="1250950" y="5578475"/>
            <a:ext cx="936625" cy="936625"/>
          </a:xfrm>
          <a:prstGeom prst="ellipse">
            <a:avLst/>
          </a:prstGeom>
          <a:blipFill dpi="0" rotWithShape="0">
            <a:blip r:embed="rId4"/>
            <a:srcRect/>
            <a:stretch>
              <a:fillRect/>
            </a:stretch>
          </a:blipFill>
          <a:ln w="38160" cap="sq">
            <a:solidFill>
              <a:srgbClr val="133176"/>
            </a:solidFill>
            <a:miter lim="800000"/>
            <a:headEnd/>
            <a:tailEnd/>
          </a:ln>
          <a:effectLst>
            <a:outerShdw dist="75597" dir="1064680" algn="ctr" rotWithShape="0">
              <a:srgbClr val="000000">
                <a:alpha val="35036"/>
              </a:srgbClr>
            </a:outerShdw>
          </a:effectLst>
        </p:spPr>
        <p:txBody>
          <a:bodyPr wrap="none" anchor="ct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endParaRPr lang="en-US" altLang="en-US" sz="1400">
              <a:solidFill>
                <a:schemeClr val="tx1"/>
              </a:solidFill>
              <a:latin typeface="Calibri" pitchFamily="34" charset="0"/>
              <a:ea typeface="MS PGothic" pitchFamily="34" charset="-128"/>
            </a:endParaRPr>
          </a:p>
        </p:txBody>
      </p:sp>
      <p:sp>
        <p:nvSpPr>
          <p:cNvPr id="6161" name="Oval 19"/>
          <p:cNvSpPr>
            <a:spLocks noChangeArrowheads="1"/>
          </p:cNvSpPr>
          <p:nvPr/>
        </p:nvSpPr>
        <p:spPr bwMode="auto">
          <a:xfrm>
            <a:off x="6300788" y="1217613"/>
            <a:ext cx="935037" cy="936625"/>
          </a:xfrm>
          <a:prstGeom prst="ellipse">
            <a:avLst/>
          </a:prstGeom>
          <a:blipFill dpi="0" rotWithShape="0">
            <a:blip r:embed="rId5"/>
            <a:srcRect/>
            <a:stretch>
              <a:fillRect/>
            </a:stretch>
          </a:blipFill>
          <a:ln w="38160" cap="sq">
            <a:solidFill>
              <a:srgbClr val="133176"/>
            </a:solidFill>
            <a:miter lim="800000"/>
            <a:headEnd/>
            <a:tailEnd/>
          </a:ln>
          <a:effectLst>
            <a:outerShdw dist="75597" dir="1064680" algn="ctr" rotWithShape="0">
              <a:srgbClr val="000000">
                <a:alpha val="35036"/>
              </a:srgbClr>
            </a:outerShdw>
          </a:effectLst>
        </p:spPr>
        <p:txBody>
          <a:bodyPr wrap="none" anchor="ct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endParaRPr lang="en-US" altLang="en-US" sz="1400">
              <a:solidFill>
                <a:schemeClr val="tx1"/>
              </a:solidFill>
              <a:latin typeface="Calibri" pitchFamily="34" charset="0"/>
              <a:ea typeface="MS PGothic" pitchFamily="34" charset="-128"/>
            </a:endParaRPr>
          </a:p>
        </p:txBody>
      </p:sp>
      <p:sp>
        <p:nvSpPr>
          <p:cNvPr id="6162" name="Line 20"/>
          <p:cNvSpPr>
            <a:spLocks noChangeShapeType="1"/>
          </p:cNvSpPr>
          <p:nvPr/>
        </p:nvSpPr>
        <p:spPr bwMode="auto">
          <a:xfrm flipV="1">
            <a:off x="4076700" y="4273550"/>
            <a:ext cx="1588" cy="1157288"/>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3" name="Line 24"/>
          <p:cNvSpPr>
            <a:spLocks noChangeShapeType="1"/>
          </p:cNvSpPr>
          <p:nvPr/>
        </p:nvSpPr>
        <p:spPr bwMode="auto">
          <a:xfrm flipV="1">
            <a:off x="3321050" y="2295525"/>
            <a:ext cx="1588" cy="1158875"/>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grpSp>
        <p:nvGrpSpPr>
          <p:cNvPr id="6164" name="Group 25"/>
          <p:cNvGrpSpPr>
            <a:grpSpLocks/>
          </p:cNvGrpSpPr>
          <p:nvPr/>
        </p:nvGrpSpPr>
        <p:grpSpPr bwMode="auto">
          <a:xfrm>
            <a:off x="2790825" y="1181100"/>
            <a:ext cx="1057275" cy="1057275"/>
            <a:chOff x="1758" y="887"/>
            <a:chExt cx="666" cy="666"/>
          </a:xfrm>
        </p:grpSpPr>
        <p:pic>
          <p:nvPicPr>
            <p:cNvPr id="6176" name="Picture 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58" y="887"/>
              <a:ext cx="666" cy="666"/>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177" name="Text Box 27"/>
            <p:cNvSpPr txBox="1">
              <a:spLocks noChangeArrowheads="1"/>
            </p:cNvSpPr>
            <p:nvPr/>
          </p:nvSpPr>
          <p:spPr bwMode="auto">
            <a:xfrm>
              <a:off x="1883" y="997"/>
              <a:ext cx="415" cy="4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endParaRPr lang="en-US" altLang="en-US" sz="1400">
                <a:solidFill>
                  <a:schemeClr val="tx1"/>
                </a:solidFill>
                <a:latin typeface="Calibri" pitchFamily="34" charset="0"/>
                <a:ea typeface="MS PGothic" pitchFamily="34" charset="-128"/>
              </a:endParaRPr>
            </a:p>
          </p:txBody>
        </p:sp>
      </p:grpSp>
      <p:sp>
        <p:nvSpPr>
          <p:cNvPr id="6165" name="Oval 28"/>
          <p:cNvSpPr>
            <a:spLocks noChangeArrowheads="1"/>
          </p:cNvSpPr>
          <p:nvPr/>
        </p:nvSpPr>
        <p:spPr bwMode="auto">
          <a:xfrm>
            <a:off x="1331913" y="1217613"/>
            <a:ext cx="936625" cy="936625"/>
          </a:xfrm>
          <a:prstGeom prst="ellipse">
            <a:avLst/>
          </a:prstGeom>
          <a:blipFill dpi="0" rotWithShape="0">
            <a:blip r:embed="rId7"/>
            <a:srcRect/>
            <a:stretch>
              <a:fillRect/>
            </a:stretch>
          </a:blipFill>
          <a:ln w="38160" cap="sq">
            <a:solidFill>
              <a:srgbClr val="133176"/>
            </a:solidFill>
            <a:miter lim="800000"/>
            <a:headEnd/>
            <a:tailEnd/>
          </a:ln>
          <a:effectLst>
            <a:outerShdw dist="75597" dir="1064680" algn="ctr" rotWithShape="0">
              <a:srgbClr val="000000">
                <a:alpha val="35036"/>
              </a:srgbClr>
            </a:outerShdw>
          </a:effectLst>
        </p:spPr>
        <p:txBody>
          <a:bodyPr wrap="none" anchor="ct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endParaRPr lang="en-US" altLang="en-US" sz="1400">
              <a:solidFill>
                <a:schemeClr val="tx1"/>
              </a:solidFill>
              <a:latin typeface="Calibri" pitchFamily="34" charset="0"/>
              <a:ea typeface="MS PGothic" pitchFamily="34" charset="-128"/>
            </a:endParaRPr>
          </a:p>
        </p:txBody>
      </p:sp>
      <p:sp>
        <p:nvSpPr>
          <p:cNvPr id="6166" name="Line 29"/>
          <p:cNvSpPr>
            <a:spLocks noChangeShapeType="1"/>
          </p:cNvSpPr>
          <p:nvPr/>
        </p:nvSpPr>
        <p:spPr bwMode="auto">
          <a:xfrm flipV="1">
            <a:off x="2555875" y="4278313"/>
            <a:ext cx="1588" cy="1158875"/>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7" name="Line 30"/>
          <p:cNvSpPr>
            <a:spLocks noChangeShapeType="1"/>
          </p:cNvSpPr>
          <p:nvPr/>
        </p:nvSpPr>
        <p:spPr bwMode="auto">
          <a:xfrm flipV="1">
            <a:off x="4346575" y="2295525"/>
            <a:ext cx="1588" cy="1158875"/>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8" name="Line 31"/>
          <p:cNvSpPr>
            <a:spLocks noChangeShapeType="1"/>
          </p:cNvSpPr>
          <p:nvPr/>
        </p:nvSpPr>
        <p:spPr bwMode="auto">
          <a:xfrm flipV="1">
            <a:off x="1692275" y="4348163"/>
            <a:ext cx="1588" cy="1157287"/>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69" name="Text Box 32"/>
          <p:cNvSpPr txBox="1">
            <a:spLocks noChangeArrowheads="1"/>
          </p:cNvSpPr>
          <p:nvPr/>
        </p:nvSpPr>
        <p:spPr bwMode="auto">
          <a:xfrm>
            <a:off x="395288" y="2276475"/>
            <a:ext cx="1692275" cy="95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1995/6</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r>
              <a:rPr lang="en-US" altLang="en-US" sz="1400" b="1">
                <a:solidFill>
                  <a:srgbClr val="0F5494"/>
                </a:solidFill>
                <a:latin typeface="Calibri" pitchFamily="34" charset="0"/>
                <a:ea typeface="DejaVu Sans"/>
                <a:cs typeface="DejaVu Sans"/>
              </a:rPr>
              <a:t>SRD </a:t>
            </a:r>
          </a:p>
          <a:p>
            <a:pPr eaLnBrk="1" hangingPunct="1">
              <a:spcBef>
                <a:spcPct val="0"/>
              </a:spcBef>
              <a:buFontTx/>
              <a:buNone/>
            </a:pPr>
            <a:r>
              <a:rPr lang="en-US" altLang="en-US" sz="1400" b="1">
                <a:solidFill>
                  <a:srgbClr val="0F5494"/>
                </a:solidFill>
                <a:latin typeface="Calibri" pitchFamily="34" charset="0"/>
                <a:ea typeface="DejaVu Sans"/>
                <a:cs typeface="DejaVu Sans"/>
              </a:rPr>
              <a:t>questionnaires</a:t>
            </a:r>
          </a:p>
        </p:txBody>
      </p:sp>
      <p:sp>
        <p:nvSpPr>
          <p:cNvPr id="6170" name="Line 33"/>
          <p:cNvSpPr>
            <a:spLocks noChangeShapeType="1"/>
          </p:cNvSpPr>
          <p:nvPr/>
        </p:nvSpPr>
        <p:spPr bwMode="auto">
          <a:xfrm flipV="1">
            <a:off x="422275" y="2266950"/>
            <a:ext cx="1588" cy="1158875"/>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71" name="Text Box 34"/>
          <p:cNvSpPr txBox="1">
            <a:spLocks noChangeArrowheads="1"/>
          </p:cNvSpPr>
          <p:nvPr/>
        </p:nvSpPr>
        <p:spPr bwMode="auto">
          <a:xfrm>
            <a:off x="107950" y="4210050"/>
            <a:ext cx="2087563" cy="1171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1992</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r>
              <a:rPr lang="en-US" altLang="en-US" sz="1400" b="1">
                <a:solidFill>
                  <a:srgbClr val="0F5494"/>
                </a:solidFill>
                <a:latin typeface="Calibri" pitchFamily="34" charset="0"/>
                <a:ea typeface="DejaVu Sans"/>
                <a:cs typeface="DejaVu Sans"/>
              </a:rPr>
              <a:t>Standardised </a:t>
            </a:r>
          </a:p>
          <a:p>
            <a:pPr eaLnBrk="1" hangingPunct="1">
              <a:spcBef>
                <a:spcPct val="0"/>
              </a:spcBef>
              <a:buFontTx/>
              <a:buNone/>
            </a:pPr>
            <a:r>
              <a:rPr lang="en-US" altLang="en-US" sz="1400" b="1">
                <a:solidFill>
                  <a:srgbClr val="0F5494"/>
                </a:solidFill>
                <a:latin typeface="Calibri" pitchFamily="34" charset="0"/>
                <a:ea typeface="DejaVu Sans"/>
                <a:cs typeface="DejaVu Sans"/>
              </a:rPr>
              <a:t>Reporting Directive</a:t>
            </a:r>
          </a:p>
          <a:p>
            <a:pPr eaLnBrk="1" hangingPunct="1">
              <a:spcBef>
                <a:spcPct val="0"/>
              </a:spcBef>
              <a:buFontTx/>
              <a:buNone/>
            </a:pPr>
            <a:r>
              <a:rPr lang="en-US" altLang="en-US" sz="1400" b="1">
                <a:solidFill>
                  <a:srgbClr val="0F5494"/>
                </a:solidFill>
                <a:latin typeface="Calibri" pitchFamily="34" charset="0"/>
                <a:ea typeface="DejaVu Sans"/>
                <a:cs typeface="DejaVu Sans"/>
              </a:rPr>
              <a:t>(SRD) </a:t>
            </a:r>
          </a:p>
        </p:txBody>
      </p:sp>
      <p:sp>
        <p:nvSpPr>
          <p:cNvPr id="6172" name="Line 35"/>
          <p:cNvSpPr>
            <a:spLocks noChangeShapeType="1"/>
          </p:cNvSpPr>
          <p:nvPr/>
        </p:nvSpPr>
        <p:spPr bwMode="auto">
          <a:xfrm flipV="1">
            <a:off x="107950" y="4348163"/>
            <a:ext cx="1588" cy="1157287"/>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73" name="Text Box 36"/>
          <p:cNvSpPr txBox="1">
            <a:spLocks noChangeArrowheads="1"/>
          </p:cNvSpPr>
          <p:nvPr/>
        </p:nvSpPr>
        <p:spPr bwMode="auto">
          <a:xfrm>
            <a:off x="7475538" y="4130675"/>
            <a:ext cx="1943100" cy="955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0000" tIns="46800" rIns="90000" bIns="46800">
            <a:spAutoFit/>
          </a:bodyPr>
          <a:lstStyle>
            <a:lvl1pPr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2pPr>
            <a:lvl3pPr marL="11430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4pPr>
            <a:lvl5pPr marL="2057400" indent="-228600" eaLnBrk="0" hangingPunct="0">
              <a:spcBef>
                <a:spcPct val="20000"/>
              </a:spcBef>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600">
                <a:solidFill>
                  <a:srgbClr val="7F7F7F"/>
                </a:solidFill>
                <a:latin typeface="Century Gothic" pitchFamily="34" charset="0"/>
              </a:defRPr>
            </a:lvl9pPr>
          </a:lstStyle>
          <a:p>
            <a:pPr eaLnBrk="1" hangingPunct="1">
              <a:spcBef>
                <a:spcPct val="0"/>
              </a:spcBef>
              <a:buFontTx/>
              <a:buNone/>
            </a:pPr>
            <a:r>
              <a:rPr lang="en-US" altLang="en-US" sz="1400" b="1">
                <a:solidFill>
                  <a:srgbClr val="0F5494"/>
                </a:solidFill>
                <a:latin typeface="Calibri" pitchFamily="34" charset="0"/>
                <a:ea typeface="DejaVu Sans"/>
                <a:cs typeface="DejaVu Sans"/>
              </a:rPr>
              <a:t>2015</a:t>
            </a:r>
          </a:p>
          <a:p>
            <a:pPr eaLnBrk="1" hangingPunct="1">
              <a:spcBef>
                <a:spcPct val="0"/>
              </a:spcBef>
              <a:buFontTx/>
              <a:buNone/>
            </a:pPr>
            <a:endParaRPr lang="en-US" altLang="en-US" sz="1400" b="1">
              <a:solidFill>
                <a:srgbClr val="0F5494"/>
              </a:solidFill>
              <a:latin typeface="Calibri" pitchFamily="34" charset="0"/>
              <a:ea typeface="DejaVu Sans"/>
              <a:cs typeface="DejaVu Sans"/>
            </a:endParaRPr>
          </a:p>
          <a:p>
            <a:pPr eaLnBrk="1" hangingPunct="1">
              <a:spcBef>
                <a:spcPct val="0"/>
              </a:spcBef>
              <a:buFontTx/>
              <a:buNone/>
            </a:pPr>
            <a:r>
              <a:rPr lang="en-US" altLang="en-US" sz="1400" b="1">
                <a:solidFill>
                  <a:srgbClr val="0F5494"/>
                </a:solidFill>
                <a:latin typeface="Calibri" pitchFamily="34" charset="0"/>
                <a:ea typeface="DejaVu Sans"/>
                <a:cs typeface="DejaVu Sans"/>
              </a:rPr>
              <a:t>Better Regulation initiative starts </a:t>
            </a:r>
          </a:p>
        </p:txBody>
      </p:sp>
      <p:sp>
        <p:nvSpPr>
          <p:cNvPr id="6174" name="Line 37"/>
          <p:cNvSpPr>
            <a:spLocks noChangeShapeType="1"/>
          </p:cNvSpPr>
          <p:nvPr/>
        </p:nvSpPr>
        <p:spPr bwMode="auto">
          <a:xfrm flipV="1">
            <a:off x="7488238" y="4278313"/>
            <a:ext cx="1587" cy="1158875"/>
          </a:xfrm>
          <a:prstGeom prst="line">
            <a:avLst/>
          </a:prstGeom>
          <a:noFill/>
          <a:ln w="31680" cap="sq">
            <a:solidFill>
              <a:srgbClr val="0B3F6F"/>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GB"/>
          </a:p>
        </p:txBody>
      </p:sp>
      <p:sp>
        <p:nvSpPr>
          <p:cNvPr id="6175"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Arial" pitchFamily="34" charset="0"/>
              </a:defRPr>
            </a:lvl1pPr>
            <a:lvl2pPr marL="742950" indent="-285750" eaLnBrk="0" hangingPunct="0">
              <a:defRPr sz="2800">
                <a:solidFill>
                  <a:schemeClr val="tx1"/>
                </a:solidFill>
                <a:latin typeface="Arial" pitchFamily="34" charset="0"/>
              </a:defRPr>
            </a:lvl2pPr>
            <a:lvl3pPr marL="1143000" indent="-228600" eaLnBrk="0" hangingPunct="0">
              <a:defRPr sz="2800">
                <a:solidFill>
                  <a:schemeClr val="tx1"/>
                </a:solidFill>
                <a:latin typeface="Arial" pitchFamily="34" charset="0"/>
              </a:defRPr>
            </a:lvl3pPr>
            <a:lvl4pPr marL="1600200" indent="-228600" eaLnBrk="0" hangingPunct="0">
              <a:defRPr sz="2800">
                <a:solidFill>
                  <a:schemeClr val="tx1"/>
                </a:solidFill>
                <a:latin typeface="Arial" pitchFamily="34" charset="0"/>
              </a:defRPr>
            </a:lvl4pPr>
            <a:lvl5pPr marL="2057400" indent="-228600" eaLnBrk="0" hangingPunct="0">
              <a:defRPr sz="2800">
                <a:solidFill>
                  <a:schemeClr val="tx1"/>
                </a:solidFill>
                <a:latin typeface="Arial" pitchFamily="34" charset="0"/>
              </a:defRPr>
            </a:lvl5pPr>
            <a:lvl6pPr marL="2514600" indent="-228600" eaLnBrk="0" fontAlgn="base" hangingPunct="0">
              <a:spcBef>
                <a:spcPct val="0"/>
              </a:spcBef>
              <a:spcAft>
                <a:spcPct val="0"/>
              </a:spcAft>
              <a:defRPr sz="2800">
                <a:solidFill>
                  <a:schemeClr val="tx1"/>
                </a:solidFill>
                <a:latin typeface="Arial" pitchFamily="34" charset="0"/>
              </a:defRPr>
            </a:lvl6pPr>
            <a:lvl7pPr marL="2971800" indent="-228600" eaLnBrk="0" fontAlgn="base" hangingPunct="0">
              <a:spcBef>
                <a:spcPct val="0"/>
              </a:spcBef>
              <a:spcAft>
                <a:spcPct val="0"/>
              </a:spcAft>
              <a:defRPr sz="2800">
                <a:solidFill>
                  <a:schemeClr val="tx1"/>
                </a:solidFill>
                <a:latin typeface="Arial" pitchFamily="34" charset="0"/>
              </a:defRPr>
            </a:lvl7pPr>
            <a:lvl8pPr marL="3429000" indent="-228600" eaLnBrk="0" fontAlgn="base" hangingPunct="0">
              <a:spcBef>
                <a:spcPct val="0"/>
              </a:spcBef>
              <a:spcAft>
                <a:spcPct val="0"/>
              </a:spcAft>
              <a:defRPr sz="2800">
                <a:solidFill>
                  <a:schemeClr val="tx1"/>
                </a:solidFill>
                <a:latin typeface="Arial" pitchFamily="34" charset="0"/>
              </a:defRPr>
            </a:lvl8pPr>
            <a:lvl9pPr marL="3886200" indent="-228600" eaLnBrk="0" fontAlgn="base" hangingPunct="0">
              <a:spcBef>
                <a:spcPct val="0"/>
              </a:spcBef>
              <a:spcAft>
                <a:spcPct val="0"/>
              </a:spcAft>
              <a:defRPr sz="2800">
                <a:solidFill>
                  <a:schemeClr val="tx1"/>
                </a:solidFill>
                <a:latin typeface="Arial" pitchFamily="34" charset="0"/>
              </a:defRPr>
            </a:lvl9pPr>
          </a:lstStyle>
          <a:p>
            <a:pPr eaLnBrk="1" hangingPunct="1"/>
            <a:fld id="{D6D904EE-4FC5-4250-B20C-BE813E711703}" type="slidenum">
              <a:rPr lang="en-GB" altLang="en-US" sz="1200" smtClean="0">
                <a:solidFill>
                  <a:srgbClr val="595959"/>
                </a:solidFill>
                <a:latin typeface="Century Gothic" pitchFamily="34" charset="0"/>
              </a:rPr>
              <a:pPr eaLnBrk="1" hangingPunct="1"/>
              <a:t>7</a:t>
            </a:fld>
            <a:endParaRPr lang="en-GB" altLang="en-US" sz="1200" smtClean="0">
              <a:solidFill>
                <a:srgbClr val="595959"/>
              </a:solidFill>
              <a:latin typeface="Century Gothic" pitchFamily="34" charset="0"/>
            </a:endParaRPr>
          </a:p>
        </p:txBody>
      </p:sp>
    </p:spTree>
    <p:extLst>
      <p:ext uri="{BB962C8B-B14F-4D97-AF65-F5344CB8AC3E}">
        <p14:creationId xmlns:p14="http://schemas.microsoft.com/office/powerpoint/2010/main" val="42938094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4"/>
          <p:cNvSpPr txBox="1">
            <a:spLocks noChangeArrowheads="1"/>
          </p:cNvSpPr>
          <p:nvPr/>
        </p:nvSpPr>
        <p:spPr bwMode="auto">
          <a:xfrm>
            <a:off x="3336925" y="1331913"/>
            <a:ext cx="2470150" cy="58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r>
              <a:rPr lang="en-US" altLang="en-US" sz="3200" b="1" i="0" dirty="0" smtClean="0">
                <a:solidFill>
                  <a:srgbClr val="002060"/>
                </a:solidFill>
                <a:latin typeface="Calibri" pitchFamily="34" charset="0"/>
              </a:rPr>
              <a:t>The objective</a:t>
            </a:r>
            <a:endParaRPr lang="fr-FR" altLang="en-US" sz="3200" b="1" i="0" dirty="0" smtClean="0">
              <a:solidFill>
                <a:srgbClr val="002060"/>
              </a:solidFill>
              <a:latin typeface="Calibri" pitchFamily="34" charset="0"/>
            </a:endParaRPr>
          </a:p>
        </p:txBody>
      </p:sp>
      <p:sp>
        <p:nvSpPr>
          <p:cNvPr id="17411" name="Text Box 27"/>
          <p:cNvSpPr txBox="1">
            <a:spLocks noChangeArrowheads="1"/>
          </p:cNvSpPr>
          <p:nvPr/>
        </p:nvSpPr>
        <p:spPr bwMode="auto">
          <a:xfrm>
            <a:off x="611560" y="1657350"/>
            <a:ext cx="7920880"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273050" indent="-273050"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endParaRPr lang="de-DE" altLang="en-US" sz="2000" b="1" i="0" dirty="0" smtClean="0">
              <a:solidFill>
                <a:srgbClr val="002060"/>
              </a:solidFill>
              <a:latin typeface="Calibri" pitchFamily="34" charset="0"/>
              <a:ea typeface="Verdana" pitchFamily="34" charset="0"/>
              <a:cs typeface="Verdana" pitchFamily="34" charset="0"/>
            </a:endParaRPr>
          </a:p>
          <a:p>
            <a:pPr marL="0" indent="0" eaLnBrk="1" hangingPunct="1">
              <a:spcBef>
                <a:spcPct val="0"/>
              </a:spcBef>
              <a:buClrTx/>
              <a:buFontTx/>
              <a:buNone/>
            </a:pPr>
            <a:r>
              <a:rPr lang="de-DE" altLang="en-US" i="0" dirty="0" err="1" smtClean="0">
                <a:solidFill>
                  <a:srgbClr val="002060"/>
                </a:solidFill>
                <a:latin typeface="Calibri" pitchFamily="34" charset="0"/>
                <a:ea typeface="Verdana" pitchFamily="34" charset="0"/>
                <a:cs typeface="Verdana" pitchFamily="34" charset="0"/>
              </a:rPr>
              <a:t>To</a:t>
            </a:r>
            <a:r>
              <a:rPr lang="de-DE" altLang="en-US" i="0" dirty="0" smtClean="0">
                <a:solidFill>
                  <a:srgbClr val="002060"/>
                </a:solidFill>
                <a:latin typeface="Calibri" pitchFamily="34" charset="0"/>
                <a:ea typeface="Verdana" pitchFamily="34" charset="0"/>
                <a:cs typeface="Verdana" pitchFamily="34" charset="0"/>
              </a:rPr>
              <a:t> </a:t>
            </a:r>
            <a:r>
              <a:rPr lang="de-DE" altLang="en-US" i="0" dirty="0" err="1" smtClean="0">
                <a:solidFill>
                  <a:srgbClr val="002060"/>
                </a:solidFill>
                <a:latin typeface="Calibri" pitchFamily="34" charset="0"/>
                <a:ea typeface="Verdana" pitchFamily="34" charset="0"/>
                <a:cs typeface="Verdana" pitchFamily="34" charset="0"/>
              </a:rPr>
              <a:t>develop</a:t>
            </a:r>
            <a:r>
              <a:rPr lang="en-GB" altLang="en-US" i="0" dirty="0" smtClean="0">
                <a:solidFill>
                  <a:srgbClr val="002060"/>
                </a:solidFill>
                <a:latin typeface="Calibri" pitchFamily="34" charset="0"/>
                <a:ea typeface="Verdana" pitchFamily="34" charset="0"/>
                <a:cs typeface="Verdana" pitchFamily="34" charset="0"/>
              </a:rPr>
              <a:t> more </a:t>
            </a:r>
            <a:r>
              <a:rPr lang="en-GB" altLang="en-US" b="1" i="0" dirty="0" smtClean="0">
                <a:solidFill>
                  <a:srgbClr val="002060"/>
                </a:solidFill>
                <a:latin typeface="Calibri" pitchFamily="34" charset="0"/>
                <a:ea typeface="Verdana" pitchFamily="34" charset="0"/>
                <a:cs typeface="Verdana" pitchFamily="34" charset="0"/>
              </a:rPr>
              <a:t>modern, efficient and effective regulatory monitoring building </a:t>
            </a:r>
            <a:r>
              <a:rPr lang="en-GB" altLang="en-US" b="1" i="0" dirty="0">
                <a:solidFill>
                  <a:srgbClr val="002060"/>
                </a:solidFill>
                <a:latin typeface="Calibri" pitchFamily="34" charset="0"/>
                <a:ea typeface="Verdana" pitchFamily="34" charset="0"/>
                <a:cs typeface="Verdana" pitchFamily="34" charset="0"/>
              </a:rPr>
              <a:t>on the past successes </a:t>
            </a:r>
            <a:r>
              <a:rPr lang="en-GB" altLang="en-US" i="0" dirty="0" smtClean="0">
                <a:solidFill>
                  <a:srgbClr val="002060"/>
                </a:solidFill>
                <a:latin typeface="Calibri" pitchFamily="34" charset="0"/>
                <a:ea typeface="Verdana" pitchFamily="34" charset="0"/>
                <a:cs typeface="Verdana" pitchFamily="34" charset="0"/>
              </a:rPr>
              <a:t>to support the following specific objectives:</a:t>
            </a:r>
          </a:p>
          <a:p>
            <a:pPr eaLnBrk="1" hangingPunct="1">
              <a:spcBef>
                <a:spcPct val="0"/>
              </a:spcBef>
              <a:buClrTx/>
              <a:buFontTx/>
              <a:buNone/>
            </a:pPr>
            <a:endParaRPr lang="en-GB" altLang="en-US" i="0" dirty="0" smtClean="0">
              <a:solidFill>
                <a:srgbClr val="002060"/>
              </a:solidFill>
              <a:latin typeface="Calibri" pitchFamily="34" charset="0"/>
              <a:ea typeface="Verdana" pitchFamily="34" charset="0"/>
              <a:cs typeface="Verdana" pitchFamily="34" charset="0"/>
            </a:endParaRPr>
          </a:p>
          <a:p>
            <a:pPr eaLnBrk="1" hangingPunct="1">
              <a:spcBef>
                <a:spcPct val="0"/>
              </a:spcBef>
              <a:buClrTx/>
            </a:pPr>
            <a:r>
              <a:rPr lang="en-GB" altLang="en-US" i="0" dirty="0" smtClean="0">
                <a:solidFill>
                  <a:srgbClr val="002060"/>
                </a:solidFill>
                <a:latin typeface="Calibri" pitchFamily="34" charset="0"/>
                <a:ea typeface="Verdana" pitchFamily="34" charset="0"/>
                <a:cs typeface="Verdana" pitchFamily="34" charset="0"/>
              </a:rPr>
              <a:t>Better results on the ground </a:t>
            </a:r>
            <a:br>
              <a:rPr lang="en-GB" altLang="en-US" i="0" dirty="0" smtClean="0">
                <a:solidFill>
                  <a:srgbClr val="002060"/>
                </a:solidFill>
                <a:latin typeface="Calibri" pitchFamily="34" charset="0"/>
                <a:ea typeface="Verdana" pitchFamily="34" charset="0"/>
                <a:cs typeface="Verdana" pitchFamily="34" charset="0"/>
              </a:rPr>
            </a:br>
            <a:r>
              <a:rPr lang="en-GB" altLang="en-US" i="0" dirty="0" smtClean="0">
                <a:solidFill>
                  <a:srgbClr val="002060"/>
                </a:solidFill>
                <a:latin typeface="Calibri" pitchFamily="34" charset="0"/>
                <a:ea typeface="Verdana" pitchFamily="34" charset="0"/>
                <a:cs typeface="Verdana" pitchFamily="34" charset="0"/>
              </a:rPr>
              <a:t>(i.e. higher implementation and compliance rates);</a:t>
            </a:r>
          </a:p>
          <a:p>
            <a:pPr eaLnBrk="1" hangingPunct="1">
              <a:spcBef>
                <a:spcPct val="0"/>
              </a:spcBef>
              <a:buClrTx/>
            </a:pPr>
            <a:r>
              <a:rPr lang="en-GB" altLang="en-US" i="0" dirty="0" smtClean="0">
                <a:solidFill>
                  <a:srgbClr val="002060"/>
                </a:solidFill>
                <a:latin typeface="Calibri" pitchFamily="34" charset="0"/>
                <a:ea typeface="Verdana" pitchFamily="34" charset="0"/>
                <a:cs typeface="Verdana" pitchFamily="34" charset="0"/>
              </a:rPr>
              <a:t>Less pressure on public and private sector contributing to reporting (administrative burden reduction);</a:t>
            </a:r>
          </a:p>
          <a:p>
            <a:pPr eaLnBrk="1" hangingPunct="1">
              <a:spcBef>
                <a:spcPct val="0"/>
              </a:spcBef>
              <a:buClrTx/>
            </a:pPr>
            <a:r>
              <a:rPr lang="en-GB" altLang="en-US" i="0" dirty="0" smtClean="0">
                <a:solidFill>
                  <a:srgbClr val="002060"/>
                </a:solidFill>
                <a:latin typeface="Calibri" pitchFamily="34" charset="0"/>
                <a:ea typeface="Verdana" pitchFamily="34" charset="0"/>
                <a:cs typeface="Verdana" pitchFamily="34" charset="0"/>
              </a:rPr>
              <a:t>Better information and empowerment of citizens </a:t>
            </a:r>
            <a:br>
              <a:rPr lang="en-GB" altLang="en-US" i="0" dirty="0" smtClean="0">
                <a:solidFill>
                  <a:srgbClr val="002060"/>
                </a:solidFill>
                <a:latin typeface="Calibri" pitchFamily="34" charset="0"/>
                <a:ea typeface="Verdana" pitchFamily="34" charset="0"/>
                <a:cs typeface="Verdana" pitchFamily="34" charset="0"/>
              </a:rPr>
            </a:br>
            <a:r>
              <a:rPr lang="en-GB" altLang="en-US" i="0" dirty="0" smtClean="0">
                <a:solidFill>
                  <a:srgbClr val="002060"/>
                </a:solidFill>
                <a:latin typeface="Calibri" pitchFamily="34" charset="0"/>
                <a:ea typeface="Verdana" pitchFamily="34" charset="0"/>
                <a:cs typeface="Verdana" pitchFamily="34" charset="0"/>
              </a:rPr>
              <a:t>(i.e. transparent and public available information); </a:t>
            </a:r>
          </a:p>
          <a:p>
            <a:pPr eaLnBrk="1" hangingPunct="1">
              <a:spcBef>
                <a:spcPct val="0"/>
              </a:spcBef>
              <a:buClrTx/>
            </a:pPr>
            <a:r>
              <a:rPr lang="en-GB" altLang="en-US" i="0" dirty="0" smtClean="0">
                <a:solidFill>
                  <a:srgbClr val="002060"/>
                </a:solidFill>
                <a:latin typeface="Calibri" pitchFamily="34" charset="0"/>
                <a:ea typeface="Verdana" pitchFamily="34" charset="0"/>
                <a:cs typeface="Verdana" pitchFamily="34" charset="0"/>
              </a:rPr>
              <a:t>Facilitating Better Regulation in environment policy</a:t>
            </a:r>
            <a:br>
              <a:rPr lang="en-GB" altLang="en-US" i="0" dirty="0" smtClean="0">
                <a:solidFill>
                  <a:srgbClr val="002060"/>
                </a:solidFill>
                <a:latin typeface="Calibri" pitchFamily="34" charset="0"/>
                <a:ea typeface="Verdana" pitchFamily="34" charset="0"/>
                <a:cs typeface="Verdana" pitchFamily="34" charset="0"/>
              </a:rPr>
            </a:br>
            <a:r>
              <a:rPr lang="en-GB" altLang="en-US" i="0" dirty="0" smtClean="0">
                <a:solidFill>
                  <a:srgbClr val="002060"/>
                </a:solidFill>
                <a:latin typeface="Calibri" pitchFamily="34" charset="0"/>
                <a:ea typeface="Verdana" pitchFamily="34" charset="0"/>
                <a:cs typeface="Verdana" pitchFamily="34" charset="0"/>
              </a:rPr>
              <a:t>(i.e. having the evidence base for evaluation and IAs).  </a:t>
            </a:r>
          </a:p>
        </p:txBody>
      </p:sp>
      <p:sp>
        <p:nvSpPr>
          <p:cNvPr id="7172" name="Slide Number Placeholder 1"/>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fld id="{D41238BE-70C3-4895-B3DC-12222728B44D}" type="slidenum">
              <a:rPr lang="en-GB" altLang="en-US" sz="1200" i="0" smtClean="0">
                <a:solidFill>
                  <a:srgbClr val="595959"/>
                </a:solidFill>
                <a:latin typeface="Century Gothic" pitchFamily="34" charset="0"/>
              </a:rPr>
              <a:pPr eaLnBrk="1" hangingPunct="1">
                <a:spcBef>
                  <a:spcPct val="0"/>
                </a:spcBef>
                <a:buClrTx/>
                <a:buFontTx/>
                <a:buNone/>
              </a:pPr>
              <a:t>8</a:t>
            </a:fld>
            <a:endParaRPr lang="en-GB" altLang="en-US" sz="1200" i="0" dirty="0" smtClean="0">
              <a:solidFill>
                <a:srgbClr val="595959"/>
              </a:solidFill>
              <a:latin typeface="Century Gothic" pitchFamily="34" charset="0"/>
            </a:endParaRPr>
          </a:p>
        </p:txBody>
      </p:sp>
    </p:spTree>
    <p:extLst>
      <p:ext uri="{BB962C8B-B14F-4D97-AF65-F5344CB8AC3E}">
        <p14:creationId xmlns:p14="http://schemas.microsoft.com/office/powerpoint/2010/main" val="2935622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nvGraphicFramePr>
        <p:xfrm>
          <a:off x="323528" y="1397000"/>
          <a:ext cx="7620000" cy="5272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ounded Rectangle 2"/>
          <p:cNvSpPr/>
          <p:nvPr/>
        </p:nvSpPr>
        <p:spPr>
          <a:xfrm>
            <a:off x="5508625" y="1773238"/>
            <a:ext cx="2879725" cy="719137"/>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285750" indent="-285750"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pPr>
            <a:r>
              <a:rPr lang="en-US" altLang="en-US" sz="1400" b="1" i="0" smtClean="0">
                <a:solidFill>
                  <a:srgbClr val="FFFFFF"/>
                </a:solidFill>
                <a:latin typeface="Calibri" pitchFamily="34" charset="0"/>
              </a:rPr>
              <a:t>Lower frequency of reporting</a:t>
            </a:r>
          </a:p>
          <a:p>
            <a:pPr eaLnBrk="1" hangingPunct="1">
              <a:spcBef>
                <a:spcPct val="0"/>
              </a:spcBef>
              <a:buClrTx/>
            </a:pPr>
            <a:r>
              <a:rPr lang="en-US" altLang="en-US" sz="1400" b="1" i="0" smtClean="0">
                <a:solidFill>
                  <a:srgbClr val="FFFFFF"/>
                </a:solidFill>
                <a:latin typeface="Calibri" pitchFamily="34" charset="0"/>
              </a:rPr>
              <a:t>Better synchronisation</a:t>
            </a:r>
            <a:endParaRPr lang="en-US" altLang="en-US" b="1" i="0" smtClean="0">
              <a:solidFill>
                <a:srgbClr val="FFFFFF"/>
              </a:solidFill>
              <a:latin typeface="Calibri" pitchFamily="34" charset="0"/>
            </a:endParaRPr>
          </a:p>
        </p:txBody>
      </p:sp>
      <p:sp>
        <p:nvSpPr>
          <p:cNvPr id="5" name="Rounded Rectangle 4"/>
          <p:cNvSpPr/>
          <p:nvPr/>
        </p:nvSpPr>
        <p:spPr>
          <a:xfrm>
            <a:off x="539750" y="5516563"/>
            <a:ext cx="3168650" cy="981075"/>
          </a:xfrm>
          <a:prstGeom prst="roundRect">
            <a:avLst/>
          </a:prstGeom>
          <a:solidFill>
            <a:srgbClr val="66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marL="285750" indent="-285750"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pPr>
            <a:r>
              <a:rPr lang="en-US" altLang="en-US" sz="1400" b="1" i="0" dirty="0" smtClean="0">
                <a:solidFill>
                  <a:srgbClr val="FFFFFF"/>
                </a:solidFill>
                <a:latin typeface="Calibri" pitchFamily="34" charset="0"/>
              </a:rPr>
              <a:t>Less data requested</a:t>
            </a:r>
          </a:p>
          <a:p>
            <a:pPr eaLnBrk="1" hangingPunct="1">
              <a:spcBef>
                <a:spcPct val="0"/>
              </a:spcBef>
              <a:buClrTx/>
            </a:pPr>
            <a:r>
              <a:rPr lang="en-US" altLang="en-US" sz="1400" b="1" i="0" dirty="0" smtClean="0">
                <a:solidFill>
                  <a:srgbClr val="FFFFFF"/>
                </a:solidFill>
                <a:latin typeface="Calibri" pitchFamily="34" charset="0"/>
              </a:rPr>
              <a:t>Ensure key performance Indicators</a:t>
            </a:r>
          </a:p>
          <a:p>
            <a:pPr eaLnBrk="1" hangingPunct="1">
              <a:spcBef>
                <a:spcPct val="0"/>
              </a:spcBef>
              <a:buClrTx/>
            </a:pPr>
            <a:r>
              <a:rPr lang="en-US" altLang="en-US" sz="1400" b="1" i="0" dirty="0" smtClean="0">
                <a:solidFill>
                  <a:srgbClr val="FFFFFF"/>
                </a:solidFill>
                <a:latin typeface="Calibri" pitchFamily="34" charset="0"/>
              </a:rPr>
              <a:t>Less text more </a:t>
            </a:r>
            <a:r>
              <a:rPr lang="en-US" altLang="en-US" sz="1400" b="1" i="0" dirty="0" err="1" smtClean="0">
                <a:solidFill>
                  <a:srgbClr val="FFFFFF"/>
                </a:solidFill>
                <a:latin typeface="Calibri" pitchFamily="34" charset="0"/>
              </a:rPr>
              <a:t>automised</a:t>
            </a:r>
            <a:r>
              <a:rPr lang="en-US" altLang="en-US" sz="1400" b="1" i="0" dirty="0" smtClean="0">
                <a:solidFill>
                  <a:srgbClr val="FFFFFF"/>
                </a:solidFill>
                <a:latin typeface="Calibri" pitchFamily="34" charset="0"/>
              </a:rPr>
              <a:t> data</a:t>
            </a:r>
          </a:p>
        </p:txBody>
      </p:sp>
      <p:sp>
        <p:nvSpPr>
          <p:cNvPr id="6" name="Rounded Rectangle 5"/>
          <p:cNvSpPr/>
          <p:nvPr/>
        </p:nvSpPr>
        <p:spPr>
          <a:xfrm>
            <a:off x="34925" y="2708275"/>
            <a:ext cx="1873250" cy="1152525"/>
          </a:xfrm>
          <a:prstGeom prst="roundRect">
            <a:avLst/>
          </a:prstGeom>
          <a:solidFill>
            <a:srgbClr val="33996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sz="1400" b="1" dirty="0">
                <a:solidFill>
                  <a:srgbClr val="FFFFFF"/>
                </a:solidFill>
                <a:latin typeface="Calibri" panose="020F0502020204030204" pitchFamily="34" charset="0"/>
              </a:rPr>
              <a:t>Efficiency gains through </a:t>
            </a:r>
          </a:p>
          <a:p>
            <a:pPr marL="285750" indent="-285750">
              <a:buFont typeface="Arial" panose="020B0604020202020204" pitchFamily="34" charset="0"/>
              <a:buChar char="•"/>
              <a:defRPr/>
            </a:pPr>
            <a:r>
              <a:rPr lang="en-US" sz="1400" b="1" dirty="0" err="1">
                <a:solidFill>
                  <a:srgbClr val="FFFFFF"/>
                </a:solidFill>
                <a:latin typeface="Calibri" panose="020F0502020204030204" pitchFamily="34" charset="0"/>
              </a:rPr>
              <a:t>automisation</a:t>
            </a:r>
            <a:endParaRPr lang="en-US" sz="1400" b="1" dirty="0">
              <a:solidFill>
                <a:srgbClr val="FFFFFF"/>
              </a:solidFill>
              <a:latin typeface="Calibri" panose="020F0502020204030204" pitchFamily="34" charset="0"/>
            </a:endParaRPr>
          </a:p>
          <a:p>
            <a:pPr marL="285750" indent="-285750">
              <a:buFont typeface="Arial" panose="020B0604020202020204" pitchFamily="34" charset="0"/>
              <a:buChar char="•"/>
              <a:defRPr/>
            </a:pPr>
            <a:r>
              <a:rPr lang="en-US" sz="1400" b="1" dirty="0" err="1">
                <a:solidFill>
                  <a:srgbClr val="FFFFFF"/>
                </a:solidFill>
                <a:latin typeface="Calibri" panose="020F0502020204030204" pitchFamily="34" charset="0"/>
              </a:rPr>
              <a:t>harmonisation</a:t>
            </a:r>
            <a:endParaRPr lang="en-US" sz="1400" b="1" dirty="0">
              <a:solidFill>
                <a:srgbClr val="FFFFFF"/>
              </a:solidFill>
              <a:latin typeface="Calibri" panose="020F0502020204030204" pitchFamily="34" charset="0"/>
            </a:endParaRPr>
          </a:p>
          <a:p>
            <a:pPr marL="285750" indent="-285750">
              <a:buFont typeface="Arial" panose="020B0604020202020204" pitchFamily="34" charset="0"/>
              <a:buChar char="•"/>
              <a:defRPr/>
            </a:pPr>
            <a:r>
              <a:rPr lang="en-US" sz="1400" b="1" dirty="0" err="1">
                <a:solidFill>
                  <a:srgbClr val="FFFFFF"/>
                </a:solidFill>
                <a:latin typeface="Calibri" panose="020F0502020204030204" pitchFamily="34" charset="0"/>
              </a:rPr>
              <a:t>centralisation</a:t>
            </a:r>
            <a:endParaRPr lang="en-US" sz="1400" b="1" dirty="0">
              <a:solidFill>
                <a:srgbClr val="FFFFFF"/>
              </a:solidFill>
              <a:latin typeface="Calibri" panose="020F0502020204030204" pitchFamily="34" charset="0"/>
            </a:endParaRPr>
          </a:p>
        </p:txBody>
      </p:sp>
      <p:sp>
        <p:nvSpPr>
          <p:cNvPr id="8198" name="Slide Number Placeholder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bg1"/>
              </a:buClr>
              <a:buChar char="•"/>
              <a:defRPr sz="2400" i="1">
                <a:solidFill>
                  <a:srgbClr val="0F5494"/>
                </a:solidFill>
                <a:latin typeface="Verdana" pitchFamily="34" charset="0"/>
              </a:defRPr>
            </a:lvl1pPr>
            <a:lvl2pPr marL="742950" indent="-285750"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eaLnBrk="1" hangingPunct="1">
              <a:spcBef>
                <a:spcPct val="0"/>
              </a:spcBef>
              <a:buClrTx/>
              <a:buFontTx/>
              <a:buNone/>
            </a:pPr>
            <a:fld id="{DCD160C8-ECDF-4B3E-910A-A434A9EAF1EC}" type="slidenum">
              <a:rPr lang="en-GB" altLang="en-US" sz="1200" i="0" smtClean="0">
                <a:solidFill>
                  <a:srgbClr val="595959"/>
                </a:solidFill>
                <a:latin typeface="Century Gothic" pitchFamily="34" charset="0"/>
              </a:rPr>
              <a:pPr eaLnBrk="1" hangingPunct="1">
                <a:spcBef>
                  <a:spcPct val="0"/>
                </a:spcBef>
                <a:buClrTx/>
                <a:buFontTx/>
                <a:buNone/>
              </a:pPr>
              <a:t>9</a:t>
            </a:fld>
            <a:endParaRPr lang="en-GB" altLang="en-US" sz="1200" i="0" dirty="0" smtClean="0">
              <a:solidFill>
                <a:srgbClr val="595959"/>
              </a:solidFill>
              <a:latin typeface="Century Gothic" pitchFamily="34" charset="0"/>
            </a:endParaRPr>
          </a:p>
        </p:txBody>
      </p:sp>
      <p:sp>
        <p:nvSpPr>
          <p:cNvPr id="8" name="Text Box 4"/>
          <p:cNvSpPr txBox="1">
            <a:spLocks noChangeArrowheads="1"/>
          </p:cNvSpPr>
          <p:nvPr/>
        </p:nvSpPr>
        <p:spPr bwMode="auto">
          <a:xfrm>
            <a:off x="260425" y="260648"/>
            <a:ext cx="3519487"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Font typeface="Arial" pitchFamily="34" charset="0"/>
              <a:buChar char="•"/>
              <a:defRPr sz="2400">
                <a:solidFill>
                  <a:srgbClr val="7F7F7F"/>
                </a:solidFill>
                <a:latin typeface="Century Gothic" pitchFamily="34" charset="0"/>
              </a:defRPr>
            </a:lvl1pPr>
            <a:lvl2pPr marL="742950" indent="-285750" eaLnBrk="0" hangingPunct="0">
              <a:spcBef>
                <a:spcPct val="20000"/>
              </a:spcBef>
              <a:buFont typeface="Courier New" pitchFamily="49" charset="0"/>
              <a:buChar char="o"/>
              <a:defRPr sz="1600">
                <a:solidFill>
                  <a:srgbClr val="7F7F7F"/>
                </a:solidFill>
                <a:latin typeface="Century Gothic" pitchFamily="34" charset="0"/>
              </a:defRPr>
            </a:lvl2pPr>
            <a:lvl3pPr marL="1143000" indent="-228600" eaLnBrk="0" hangingPunct="0">
              <a:spcBef>
                <a:spcPct val="20000"/>
              </a:spcBef>
              <a:buFont typeface="Arial" pitchFamily="34" charset="0"/>
              <a:buChar char="•"/>
              <a:defRPr sz="1600">
                <a:solidFill>
                  <a:srgbClr val="7F7F7F"/>
                </a:solidFill>
                <a:latin typeface="Century Gothic" pitchFamily="34" charset="0"/>
              </a:defRPr>
            </a:lvl3pPr>
            <a:lvl4pPr marL="1600200" indent="-228600" eaLnBrk="0" hangingPunct="0">
              <a:spcBef>
                <a:spcPct val="20000"/>
              </a:spcBef>
              <a:buFont typeface="Courier New" pitchFamily="49" charset="0"/>
              <a:buChar char="o"/>
              <a:defRPr sz="1600">
                <a:solidFill>
                  <a:srgbClr val="7F7F7F"/>
                </a:solidFill>
                <a:latin typeface="Century Gothic" pitchFamily="34" charset="0"/>
              </a:defRPr>
            </a:lvl4pPr>
            <a:lvl5pPr marL="2057400" indent="-228600" eaLnBrk="0" hangingPunct="0">
              <a:spcBef>
                <a:spcPct val="20000"/>
              </a:spcBef>
              <a:buFont typeface="Arial" pitchFamily="34" charset="0"/>
              <a:buChar char="•"/>
              <a:defRPr sz="1600">
                <a:solidFill>
                  <a:srgbClr val="7F7F7F"/>
                </a:solidFill>
                <a:latin typeface="Century Gothic" pitchFamily="34" charset="0"/>
              </a:defRPr>
            </a:lvl5pPr>
            <a:lvl6pPr marL="25146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6pPr>
            <a:lvl7pPr marL="29718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7pPr>
            <a:lvl8pPr marL="34290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8pPr>
            <a:lvl9pPr marL="3886200" indent="-228600" eaLnBrk="0" fontAlgn="base" hangingPunct="0">
              <a:spcBef>
                <a:spcPct val="20000"/>
              </a:spcBef>
              <a:spcAft>
                <a:spcPct val="0"/>
              </a:spcAft>
              <a:buFont typeface="Arial" pitchFamily="34" charset="0"/>
              <a:buChar char="•"/>
              <a:defRPr sz="1600">
                <a:solidFill>
                  <a:srgbClr val="7F7F7F"/>
                </a:solidFill>
                <a:latin typeface="Century Gothic" pitchFamily="34" charset="0"/>
              </a:defRPr>
            </a:lvl9pPr>
          </a:lstStyle>
          <a:p>
            <a:pPr eaLnBrk="1" hangingPunct="1">
              <a:spcBef>
                <a:spcPct val="0"/>
              </a:spcBef>
              <a:buFontTx/>
              <a:buNone/>
            </a:pPr>
            <a:r>
              <a:rPr lang="de-DE" altLang="en-US" b="1" dirty="0" err="1" smtClean="0">
                <a:solidFill>
                  <a:srgbClr val="FFC000"/>
                </a:solidFill>
                <a:latin typeface="Calibri" pitchFamily="34" charset="0"/>
                <a:ea typeface="Verdana" pitchFamily="34" charset="0"/>
                <a:cs typeface="Verdana" pitchFamily="34" charset="0"/>
              </a:rPr>
              <a:t>Three</a:t>
            </a:r>
            <a:r>
              <a:rPr lang="de-DE" altLang="en-US" b="1" dirty="0" smtClean="0">
                <a:solidFill>
                  <a:srgbClr val="FFC000"/>
                </a:solidFill>
                <a:latin typeface="Calibri" pitchFamily="34" charset="0"/>
                <a:ea typeface="Verdana" pitchFamily="34" charset="0"/>
                <a:cs typeface="Verdana" pitchFamily="34" charset="0"/>
              </a:rPr>
              <a:t> </a:t>
            </a:r>
            <a:r>
              <a:rPr lang="de-DE" altLang="en-US" b="1" dirty="0" err="1" smtClean="0">
                <a:solidFill>
                  <a:srgbClr val="FFC000"/>
                </a:solidFill>
                <a:latin typeface="Calibri" pitchFamily="34" charset="0"/>
                <a:ea typeface="Verdana" pitchFamily="34" charset="0"/>
                <a:cs typeface="Verdana" pitchFamily="34" charset="0"/>
              </a:rPr>
              <a:t>areas</a:t>
            </a:r>
            <a:r>
              <a:rPr lang="de-DE" altLang="en-US" b="1" dirty="0" smtClean="0">
                <a:solidFill>
                  <a:srgbClr val="FFC000"/>
                </a:solidFill>
                <a:latin typeface="Calibri" pitchFamily="34" charset="0"/>
                <a:ea typeface="Verdana" pitchFamily="34" charset="0"/>
                <a:cs typeface="Verdana" pitchFamily="34" charset="0"/>
              </a:rPr>
              <a:t> </a:t>
            </a:r>
            <a:r>
              <a:rPr lang="de-DE" altLang="en-US" b="1" dirty="0" err="1" smtClean="0">
                <a:solidFill>
                  <a:srgbClr val="FFC000"/>
                </a:solidFill>
                <a:latin typeface="Calibri" pitchFamily="34" charset="0"/>
                <a:ea typeface="Verdana" pitchFamily="34" charset="0"/>
                <a:cs typeface="Verdana" pitchFamily="34" charset="0"/>
              </a:rPr>
              <a:t>of</a:t>
            </a:r>
            <a:r>
              <a:rPr lang="de-DE" altLang="en-US" b="1" dirty="0" smtClean="0">
                <a:solidFill>
                  <a:srgbClr val="FFC000"/>
                </a:solidFill>
                <a:latin typeface="Calibri" pitchFamily="34" charset="0"/>
                <a:ea typeface="Verdana" pitchFamily="34" charset="0"/>
                <a:cs typeface="Verdana" pitchFamily="34" charset="0"/>
              </a:rPr>
              <a:t> </a:t>
            </a:r>
            <a:r>
              <a:rPr lang="de-DE" altLang="en-US" b="1" dirty="0" err="1" smtClean="0">
                <a:solidFill>
                  <a:srgbClr val="FFC000"/>
                </a:solidFill>
                <a:latin typeface="Calibri" pitchFamily="34" charset="0"/>
                <a:ea typeface="Verdana" pitchFamily="34" charset="0"/>
                <a:cs typeface="Verdana" pitchFamily="34" charset="0"/>
              </a:rPr>
              <a:t>work</a:t>
            </a:r>
            <a:endParaRPr lang="fr-FR" altLang="en-US" b="1" dirty="0">
              <a:solidFill>
                <a:srgbClr val="FFC000"/>
              </a:solidFill>
              <a:latin typeface="Calibri" pitchFamily="34" charset="0"/>
              <a:ea typeface="Verdana" pitchFamily="34" charset="0"/>
              <a:cs typeface="Verdana" pitchFamily="34" charset="0"/>
            </a:endParaRPr>
          </a:p>
        </p:txBody>
      </p:sp>
    </p:spTree>
    <p:extLst>
      <p:ext uri="{BB962C8B-B14F-4D97-AF65-F5344CB8AC3E}">
        <p14:creationId xmlns:p14="http://schemas.microsoft.com/office/powerpoint/2010/main" val="1850953519"/>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altLang="en-US"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1533</TotalTime>
  <Words>1239</Words>
  <Application>Microsoft Office PowerPoint</Application>
  <PresentationFormat>On-screen Show (4:3)</PresentationFormat>
  <Paragraphs>249</Paragraphs>
  <Slides>18</Slides>
  <Notes>14</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Blank</vt:lpstr>
      <vt:lpstr>1_Blank</vt:lpstr>
      <vt:lpstr>Review of Environmental monitoring and reporting</vt:lpstr>
      <vt:lpstr>Better Regulation and  the environmental acquis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INSPIRE</dc:title>
  <dc:creator>Joeri Robbrecht</dc:creator>
  <cp:lastModifiedBy>Joachim D'Eugenio</cp:lastModifiedBy>
  <cp:revision>101</cp:revision>
  <cp:lastPrinted>2015-07-15T14:37:58Z</cp:lastPrinted>
  <dcterms:created xsi:type="dcterms:W3CDTF">2015-07-15T06:37:02Z</dcterms:created>
  <dcterms:modified xsi:type="dcterms:W3CDTF">2015-10-30T12:59:28Z</dcterms:modified>
</cp:coreProperties>
</file>