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8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33D9B7-1104-41E2-A08A-240D82C1300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EEF58C-9389-451D-A7DF-F08B501859DC}">
      <dgm:prSet phldrT="[Text]"/>
      <dgm:spPr/>
      <dgm:t>
        <a:bodyPr/>
        <a:lstStyle/>
        <a:p>
          <a:r>
            <a:rPr lang="en-IE" dirty="0">
              <a:solidFill>
                <a:schemeClr val="tx2">
                  <a:lumMod val="50000"/>
                </a:schemeClr>
              </a:solidFill>
            </a:rPr>
            <a:t>UA</a:t>
          </a:r>
          <a:endParaRPr lang="en-US" dirty="0">
            <a:solidFill>
              <a:schemeClr val="tx2">
                <a:lumMod val="50000"/>
              </a:schemeClr>
            </a:solidFill>
          </a:endParaRPr>
        </a:p>
      </dgm:t>
    </dgm:pt>
    <dgm:pt modelId="{98A9C33A-BE9A-4EAA-985C-2DFF31A66A43}" type="parTrans" cxnId="{6C619054-5322-48FA-B6B2-DF3EE5178A48}">
      <dgm:prSet/>
      <dgm:spPr/>
      <dgm:t>
        <a:bodyPr/>
        <a:lstStyle/>
        <a:p>
          <a:endParaRPr lang="en-US"/>
        </a:p>
      </dgm:t>
    </dgm:pt>
    <dgm:pt modelId="{0086E25A-D785-4149-A186-32E425A37EB2}" type="sibTrans" cxnId="{6C619054-5322-48FA-B6B2-DF3EE5178A48}">
      <dgm:prSet/>
      <dgm:spPr/>
      <dgm:t>
        <a:bodyPr/>
        <a:lstStyle/>
        <a:p>
          <a:endParaRPr lang="en-US"/>
        </a:p>
      </dgm:t>
    </dgm:pt>
    <dgm:pt modelId="{417CF74C-B9F2-48B2-A0DE-66D99576D1C9}">
      <dgm:prSet phldrT="[Text]"/>
      <dgm:spPr/>
      <dgm:t>
        <a:bodyPr/>
        <a:lstStyle/>
        <a:p>
          <a:r>
            <a:rPr lang="en-IE" dirty="0">
              <a:solidFill>
                <a:schemeClr val="tx2">
                  <a:lumMod val="50000"/>
                </a:schemeClr>
              </a:solidFill>
            </a:rPr>
            <a:t>UA</a:t>
          </a:r>
          <a:endParaRPr lang="en-US" dirty="0">
            <a:solidFill>
              <a:schemeClr val="tx2">
                <a:lumMod val="50000"/>
              </a:schemeClr>
            </a:solidFill>
          </a:endParaRPr>
        </a:p>
      </dgm:t>
    </dgm:pt>
    <dgm:pt modelId="{62712BE9-18DF-4D96-BBE0-77E26379C654}" type="parTrans" cxnId="{F06C2208-77FD-4FE7-80B3-A511B7FF8873}">
      <dgm:prSet/>
      <dgm:spPr/>
      <dgm:t>
        <a:bodyPr/>
        <a:lstStyle/>
        <a:p>
          <a:endParaRPr lang="en-US"/>
        </a:p>
      </dgm:t>
    </dgm:pt>
    <dgm:pt modelId="{A3717C1B-1081-4652-A28D-D14B1B7DE642}" type="sibTrans" cxnId="{F06C2208-77FD-4FE7-80B3-A511B7FF8873}">
      <dgm:prSet/>
      <dgm:spPr/>
      <dgm:t>
        <a:bodyPr/>
        <a:lstStyle/>
        <a:p>
          <a:endParaRPr lang="en-US"/>
        </a:p>
      </dgm:t>
    </dgm:pt>
    <dgm:pt modelId="{1B458453-4440-4ADB-B427-0935EF337E41}" type="pres">
      <dgm:prSet presAssocID="{C933D9B7-1104-41E2-A08A-240D82C13002}" presName="Name0" presStyleCnt="0">
        <dgm:presLayoutVars>
          <dgm:dir/>
          <dgm:animLvl val="lvl"/>
          <dgm:resizeHandles/>
        </dgm:presLayoutVars>
      </dgm:prSet>
      <dgm:spPr/>
    </dgm:pt>
    <dgm:pt modelId="{7BADB2D0-929D-42E9-8E47-3CFF8CED0511}" type="pres">
      <dgm:prSet presAssocID="{D3EEF58C-9389-451D-A7DF-F08B501859DC}" presName="linNode" presStyleCnt="0"/>
      <dgm:spPr/>
    </dgm:pt>
    <dgm:pt modelId="{1A8BE7D9-FEFE-4E93-AFCE-A7B7020E4E05}" type="pres">
      <dgm:prSet presAssocID="{D3EEF58C-9389-451D-A7DF-F08B501859DC}" presName="parentShp" presStyleLbl="node1" presStyleIdx="0" presStyleCnt="2" custLinFactNeighborX="-691" custLinFactNeighborY="-23388">
        <dgm:presLayoutVars>
          <dgm:bulletEnabled val="1"/>
        </dgm:presLayoutVars>
      </dgm:prSet>
      <dgm:spPr/>
    </dgm:pt>
    <dgm:pt modelId="{6A2A5BF6-6360-4233-A3C6-41D23115E618}" type="pres">
      <dgm:prSet presAssocID="{D3EEF58C-9389-451D-A7DF-F08B501859DC}" presName="childShp" presStyleLbl="bgAccFollowNode1" presStyleIdx="0" presStyleCnt="2">
        <dgm:presLayoutVars>
          <dgm:bulletEnabled val="1"/>
        </dgm:presLayoutVars>
      </dgm:prSet>
      <dgm:spPr/>
    </dgm:pt>
    <dgm:pt modelId="{EBB32C74-EC06-4532-8C4C-19F6E07BCABC}" type="pres">
      <dgm:prSet presAssocID="{0086E25A-D785-4149-A186-32E425A37EB2}" presName="spacing" presStyleCnt="0"/>
      <dgm:spPr/>
    </dgm:pt>
    <dgm:pt modelId="{31626539-49AA-4C0C-96B5-24DA919E0C3B}" type="pres">
      <dgm:prSet presAssocID="{417CF74C-B9F2-48B2-A0DE-66D99576D1C9}" presName="linNode" presStyleCnt="0"/>
      <dgm:spPr/>
    </dgm:pt>
    <dgm:pt modelId="{65B88D23-CD65-41B9-805A-A4DC872A4A6E}" type="pres">
      <dgm:prSet presAssocID="{417CF74C-B9F2-48B2-A0DE-66D99576D1C9}" presName="parentShp" presStyleLbl="node1" presStyleIdx="1" presStyleCnt="2">
        <dgm:presLayoutVars>
          <dgm:bulletEnabled val="1"/>
        </dgm:presLayoutVars>
      </dgm:prSet>
      <dgm:spPr/>
    </dgm:pt>
    <dgm:pt modelId="{D7C24B0F-A261-4228-BDD6-6358BC8F5A4B}" type="pres">
      <dgm:prSet presAssocID="{417CF74C-B9F2-48B2-A0DE-66D99576D1C9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F06C2208-77FD-4FE7-80B3-A511B7FF8873}" srcId="{C933D9B7-1104-41E2-A08A-240D82C13002}" destId="{417CF74C-B9F2-48B2-A0DE-66D99576D1C9}" srcOrd="1" destOrd="0" parTransId="{62712BE9-18DF-4D96-BBE0-77E26379C654}" sibTransId="{A3717C1B-1081-4652-A28D-D14B1B7DE642}"/>
    <dgm:cxn modelId="{C44DC41D-756A-473A-B2E9-6947BC42D93A}" type="presOf" srcId="{417CF74C-B9F2-48B2-A0DE-66D99576D1C9}" destId="{65B88D23-CD65-41B9-805A-A4DC872A4A6E}" srcOrd="0" destOrd="0" presId="urn:microsoft.com/office/officeart/2005/8/layout/vList6"/>
    <dgm:cxn modelId="{6C619054-5322-48FA-B6B2-DF3EE5178A48}" srcId="{C933D9B7-1104-41E2-A08A-240D82C13002}" destId="{D3EEF58C-9389-451D-A7DF-F08B501859DC}" srcOrd="0" destOrd="0" parTransId="{98A9C33A-BE9A-4EAA-985C-2DFF31A66A43}" sibTransId="{0086E25A-D785-4149-A186-32E425A37EB2}"/>
    <dgm:cxn modelId="{A868E588-53DC-401B-99BD-7892F0B53845}" type="presOf" srcId="{D3EEF58C-9389-451D-A7DF-F08B501859DC}" destId="{1A8BE7D9-FEFE-4E93-AFCE-A7B7020E4E05}" srcOrd="0" destOrd="0" presId="urn:microsoft.com/office/officeart/2005/8/layout/vList6"/>
    <dgm:cxn modelId="{468302C6-C4F3-4478-85E6-BFFD432AF428}" type="presOf" srcId="{C933D9B7-1104-41E2-A08A-240D82C13002}" destId="{1B458453-4440-4ADB-B427-0935EF337E41}" srcOrd="0" destOrd="0" presId="urn:microsoft.com/office/officeart/2005/8/layout/vList6"/>
    <dgm:cxn modelId="{6F4376FA-6493-460A-A6DA-FBD2D9462C15}" type="presParOf" srcId="{1B458453-4440-4ADB-B427-0935EF337E41}" destId="{7BADB2D0-929D-42E9-8E47-3CFF8CED0511}" srcOrd="0" destOrd="0" presId="urn:microsoft.com/office/officeart/2005/8/layout/vList6"/>
    <dgm:cxn modelId="{899B48CF-E6E5-4B7E-95F8-1DE095DFCE49}" type="presParOf" srcId="{7BADB2D0-929D-42E9-8E47-3CFF8CED0511}" destId="{1A8BE7D9-FEFE-4E93-AFCE-A7B7020E4E05}" srcOrd="0" destOrd="0" presId="urn:microsoft.com/office/officeart/2005/8/layout/vList6"/>
    <dgm:cxn modelId="{5848D8CD-6210-455B-9AC9-7D16B8A655AD}" type="presParOf" srcId="{7BADB2D0-929D-42E9-8E47-3CFF8CED0511}" destId="{6A2A5BF6-6360-4233-A3C6-41D23115E618}" srcOrd="1" destOrd="0" presId="urn:microsoft.com/office/officeart/2005/8/layout/vList6"/>
    <dgm:cxn modelId="{AE307821-EC9C-4470-B8C1-5CA39C30C5CE}" type="presParOf" srcId="{1B458453-4440-4ADB-B427-0935EF337E41}" destId="{EBB32C74-EC06-4532-8C4C-19F6E07BCABC}" srcOrd="1" destOrd="0" presId="urn:microsoft.com/office/officeart/2005/8/layout/vList6"/>
    <dgm:cxn modelId="{E8A39313-9CEC-4A7F-AF1D-2172B7A8BAF0}" type="presParOf" srcId="{1B458453-4440-4ADB-B427-0935EF337E41}" destId="{31626539-49AA-4C0C-96B5-24DA919E0C3B}" srcOrd="2" destOrd="0" presId="urn:microsoft.com/office/officeart/2005/8/layout/vList6"/>
    <dgm:cxn modelId="{C68DA123-FA76-4D78-8E46-276728C17A66}" type="presParOf" srcId="{31626539-49AA-4C0C-96B5-24DA919E0C3B}" destId="{65B88D23-CD65-41B9-805A-A4DC872A4A6E}" srcOrd="0" destOrd="0" presId="urn:microsoft.com/office/officeart/2005/8/layout/vList6"/>
    <dgm:cxn modelId="{8CCFC7DB-F50E-475D-B6C8-0918D8C7A786}" type="presParOf" srcId="{31626539-49AA-4C0C-96B5-24DA919E0C3B}" destId="{D7C24B0F-A261-4228-BDD6-6358BC8F5A4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2A5BF6-6360-4233-A3C6-41D23115E618}">
      <dsp:nvSpPr>
        <dsp:cNvPr id="0" name=""/>
        <dsp:cNvSpPr/>
      </dsp:nvSpPr>
      <dsp:spPr>
        <a:xfrm>
          <a:off x="1767098" y="282"/>
          <a:ext cx="2650648" cy="110043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8BE7D9-FEFE-4E93-AFCE-A7B7020E4E05}">
      <dsp:nvSpPr>
        <dsp:cNvPr id="0" name=""/>
        <dsp:cNvSpPr/>
      </dsp:nvSpPr>
      <dsp:spPr>
        <a:xfrm>
          <a:off x="0" y="0"/>
          <a:ext cx="1767098" cy="11004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5500" kern="1200" dirty="0">
              <a:solidFill>
                <a:schemeClr val="tx2">
                  <a:lumMod val="50000"/>
                </a:schemeClr>
              </a:solidFill>
            </a:rPr>
            <a:t>UA</a:t>
          </a:r>
          <a:endParaRPr lang="en-US" sz="55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53719" y="53719"/>
        <a:ext cx="1659660" cy="992996"/>
      </dsp:txXfrm>
    </dsp:sp>
    <dsp:sp modelId="{D7C24B0F-A261-4228-BDD6-6358BC8F5A4B}">
      <dsp:nvSpPr>
        <dsp:cNvPr id="0" name=""/>
        <dsp:cNvSpPr/>
      </dsp:nvSpPr>
      <dsp:spPr>
        <a:xfrm>
          <a:off x="1767098" y="1210759"/>
          <a:ext cx="2650648" cy="110043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B88D23-CD65-41B9-805A-A4DC872A4A6E}">
      <dsp:nvSpPr>
        <dsp:cNvPr id="0" name=""/>
        <dsp:cNvSpPr/>
      </dsp:nvSpPr>
      <dsp:spPr>
        <a:xfrm>
          <a:off x="0" y="1210759"/>
          <a:ext cx="1767098" cy="11004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104775" rIns="209550" bIns="104775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5500" kern="1200" dirty="0">
              <a:solidFill>
                <a:schemeClr val="tx2">
                  <a:lumMod val="50000"/>
                </a:schemeClr>
              </a:solidFill>
            </a:rPr>
            <a:t>UA</a:t>
          </a:r>
          <a:endParaRPr lang="en-US" sz="55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53719" y="1264478"/>
        <a:ext cx="1659660" cy="99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33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56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70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2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26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25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35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9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365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49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0F148-8AE2-4269-BBAC-A3FD61CEC978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9DC62-FDE4-4BDD-B35C-54E59FCC40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4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14987"/>
            <a:ext cx="9144000" cy="748146"/>
          </a:xfrm>
        </p:spPr>
        <p:txBody>
          <a:bodyPr>
            <a:noAutofit/>
          </a:bodyPr>
          <a:lstStyle/>
          <a:p>
            <a:r>
              <a:rPr lang="en-IE" sz="4800" b="1" dirty="0"/>
              <a:t>RENEWAL OF SAME BIOCIDAL PRODUCTS</a:t>
            </a:r>
            <a:endParaRPr lang="en-US" sz="4800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13582206"/>
              </p:ext>
            </p:extLst>
          </p:nvPr>
        </p:nvGraphicFramePr>
        <p:xfrm>
          <a:off x="471389" y="2213584"/>
          <a:ext cx="4417747" cy="23114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4968965" y="2217338"/>
            <a:ext cx="2072641" cy="10861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>
                <a:solidFill>
                  <a:schemeClr val="tx2">
                    <a:lumMod val="50000"/>
                  </a:schemeClr>
                </a:solidFill>
              </a:rPr>
              <a:t>UA SBP</a:t>
            </a:r>
            <a:endParaRPr 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014592" y="1667123"/>
            <a:ext cx="3760122" cy="34036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dirty="0">
                <a:solidFill>
                  <a:schemeClr val="tx2">
                    <a:lumMod val="50000"/>
                  </a:schemeClr>
                </a:solidFill>
              </a:rPr>
              <a:t>SBP RENEWAL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902831" y="2213584"/>
            <a:ext cx="3871883" cy="108989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>
                <a:solidFill>
                  <a:schemeClr val="tx2">
                    <a:lumMod val="50000"/>
                  </a:schemeClr>
                </a:solidFill>
              </a:rPr>
              <a:t>UA PROCEDURE</a:t>
            </a:r>
            <a:r>
              <a:rPr lang="en-IE" sz="2200" dirty="0">
                <a:solidFill>
                  <a:schemeClr val="tx2">
                    <a:lumMod val="50000"/>
                  </a:schemeClr>
                </a:solidFill>
              </a:rPr>
              <a:t>        </a:t>
            </a:r>
            <a:endParaRPr lang="en-US" sz="2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968964" y="3467019"/>
            <a:ext cx="2072641" cy="10898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>
                <a:solidFill>
                  <a:schemeClr val="tx2">
                    <a:lumMod val="50000"/>
                  </a:schemeClr>
                </a:solidFill>
              </a:rPr>
              <a:t>NA SBP</a:t>
            </a:r>
            <a:endParaRPr 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902831" y="3467019"/>
            <a:ext cx="3871883" cy="108989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>
                <a:solidFill>
                  <a:schemeClr val="tx2">
                    <a:lumMod val="50000"/>
                  </a:schemeClr>
                </a:solidFill>
              </a:rPr>
              <a:t>NA PROCEDURE       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C9560F0-557A-3C37-B4B2-A92BC022C05E}"/>
              </a:ext>
            </a:extLst>
          </p:cNvPr>
          <p:cNvSpPr/>
          <p:nvPr/>
        </p:nvSpPr>
        <p:spPr>
          <a:xfrm>
            <a:off x="2237958" y="4660899"/>
            <a:ext cx="2731007" cy="1108281"/>
          </a:xfrm>
          <a:prstGeom prst="rightArrow">
            <a:avLst>
              <a:gd name="adj1" fmla="val 75000"/>
              <a:gd name="adj2" fmla="val 50000"/>
            </a:avLst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06EAA09-87F5-7A2A-38DE-01D4CEE6BEDC}"/>
              </a:ext>
            </a:extLst>
          </p:cNvPr>
          <p:cNvGrpSpPr/>
          <p:nvPr/>
        </p:nvGrpSpPr>
        <p:grpSpPr>
          <a:xfrm>
            <a:off x="417287" y="4660899"/>
            <a:ext cx="1820671" cy="1108281"/>
            <a:chOff x="0" y="1219393"/>
            <a:chExt cx="1820671" cy="1108281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888DBA8-8E8F-EDF2-1FF0-7A51B0469D90}"/>
                </a:ext>
              </a:extLst>
            </p:cNvPr>
            <p:cNvSpPr/>
            <p:nvPr/>
          </p:nvSpPr>
          <p:spPr>
            <a:xfrm>
              <a:off x="0" y="1219393"/>
              <a:ext cx="1820671" cy="1108281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ectangle: Rounded Corners 5">
              <a:extLst>
                <a:ext uri="{FF2B5EF4-FFF2-40B4-BE49-F238E27FC236}">
                  <a16:creationId xmlns:a16="http://schemas.microsoft.com/office/drawing/2014/main" id="{8EC3A495-E9D5-DE58-0DEC-3A7E5E1E2870}"/>
                </a:ext>
              </a:extLst>
            </p:cNvPr>
            <p:cNvSpPr txBox="1"/>
            <p:nvPr/>
          </p:nvSpPr>
          <p:spPr>
            <a:xfrm>
              <a:off x="54102" y="1273495"/>
              <a:ext cx="1712467" cy="1000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106680" rIns="213360" bIns="106680" numCol="1" spcCol="1270" anchor="ctr" anchorCtr="0">
              <a:noAutofit/>
            </a:bodyPr>
            <a:lstStyle/>
            <a:p>
              <a:pPr marL="0" lvl="0" indent="0" algn="ctr" defTabSz="2489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IE" sz="5600" dirty="0">
                  <a:solidFill>
                    <a:schemeClr val="tx2">
                      <a:lumMod val="50000"/>
                    </a:schemeClr>
                  </a:solidFill>
                </a:rPr>
                <a:t>N</a:t>
              </a:r>
              <a:r>
                <a:rPr lang="en-IE" sz="5600" kern="1200" dirty="0">
                  <a:solidFill>
                    <a:schemeClr val="tx2">
                      <a:lumMod val="50000"/>
                    </a:schemeClr>
                  </a:solidFill>
                </a:rPr>
                <a:t>A</a:t>
              </a:r>
              <a:endParaRPr lang="en-US" sz="5600" kern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0" name="Rounded Rectangle 13">
            <a:extLst>
              <a:ext uri="{FF2B5EF4-FFF2-40B4-BE49-F238E27FC236}">
                <a16:creationId xmlns:a16="http://schemas.microsoft.com/office/drawing/2014/main" id="{FD34D753-4AEC-9080-EE7E-F1CB65CECFAC}"/>
              </a:ext>
            </a:extLst>
          </p:cNvPr>
          <p:cNvSpPr/>
          <p:nvPr/>
        </p:nvSpPr>
        <p:spPr>
          <a:xfrm>
            <a:off x="4968964" y="4708841"/>
            <a:ext cx="2072641" cy="10898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>
                <a:solidFill>
                  <a:schemeClr val="tx2">
                    <a:lumMod val="50000"/>
                  </a:schemeClr>
                </a:solidFill>
              </a:rPr>
              <a:t>NA SBP</a:t>
            </a:r>
            <a:endParaRPr 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ounded Rectangle 14">
            <a:extLst>
              <a:ext uri="{FF2B5EF4-FFF2-40B4-BE49-F238E27FC236}">
                <a16:creationId xmlns:a16="http://schemas.microsoft.com/office/drawing/2014/main" id="{3460576F-789E-30F0-8795-257B802C087A}"/>
              </a:ext>
            </a:extLst>
          </p:cNvPr>
          <p:cNvSpPr/>
          <p:nvPr/>
        </p:nvSpPr>
        <p:spPr>
          <a:xfrm>
            <a:off x="7902830" y="4708842"/>
            <a:ext cx="3871883" cy="108989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>
                <a:solidFill>
                  <a:schemeClr val="tx2">
                    <a:lumMod val="50000"/>
                  </a:schemeClr>
                </a:solidFill>
              </a:rPr>
              <a:t>NA PROCEDURE       </a:t>
            </a: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424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41906" y="698221"/>
            <a:ext cx="1798647" cy="863193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5400" dirty="0">
                <a:solidFill>
                  <a:schemeClr val="tx1"/>
                </a:solidFill>
              </a:rPr>
              <a:t>NA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286117" y="778770"/>
            <a:ext cx="1075995" cy="782644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0" dirty="0">
              <a:solidFill>
                <a:srgbClr val="00B05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50824" y="4982259"/>
            <a:ext cx="1798647" cy="735654"/>
          </a:xfrm>
          <a:prstGeom prst="roundRect">
            <a:avLst>
              <a:gd name="adj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>
                <a:solidFill>
                  <a:schemeClr val="tx2">
                    <a:lumMod val="50000"/>
                  </a:schemeClr>
                </a:solidFill>
              </a:rPr>
              <a:t>SBP NA</a:t>
            </a:r>
            <a:endParaRPr 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92266" y="1873564"/>
            <a:ext cx="2580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400" dirty="0"/>
              <a:t>Mutual recognition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702667" y="908482"/>
            <a:ext cx="4672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>
                <a:solidFill>
                  <a:schemeClr val="accent1">
                    <a:lumMod val="50000"/>
                  </a:schemeClr>
                </a:solidFill>
              </a:rPr>
              <a:t>Renewal under RNL Regulation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Right Arrow 3">
            <a:extLst>
              <a:ext uri="{FF2B5EF4-FFF2-40B4-BE49-F238E27FC236}">
                <a16:creationId xmlns:a16="http://schemas.microsoft.com/office/drawing/2014/main" id="{58DA7621-D3F6-626E-F92D-7C9D1B37DC39}"/>
              </a:ext>
            </a:extLst>
          </p:cNvPr>
          <p:cNvSpPr/>
          <p:nvPr/>
        </p:nvSpPr>
        <p:spPr>
          <a:xfrm>
            <a:off x="4538216" y="5045577"/>
            <a:ext cx="1075995" cy="782644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0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204081-8138-BB4D-79FB-CD707462E56B}"/>
              </a:ext>
            </a:extLst>
          </p:cNvPr>
          <p:cNvSpPr txBox="1"/>
          <p:nvPr/>
        </p:nvSpPr>
        <p:spPr>
          <a:xfrm>
            <a:off x="6030686" y="5175289"/>
            <a:ext cx="5209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>
                <a:solidFill>
                  <a:schemeClr val="accent1">
                    <a:lumMod val="50000"/>
                  </a:schemeClr>
                </a:solidFill>
              </a:rPr>
              <a:t>Renewal under the SBP Regulation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Left-Right Arrow 8">
            <a:extLst>
              <a:ext uri="{FF2B5EF4-FFF2-40B4-BE49-F238E27FC236}">
                <a16:creationId xmlns:a16="http://schemas.microsoft.com/office/drawing/2014/main" id="{B88C21C7-5217-B813-96BE-ABE8605C9A49}"/>
              </a:ext>
            </a:extLst>
          </p:cNvPr>
          <p:cNvSpPr/>
          <p:nvPr/>
        </p:nvSpPr>
        <p:spPr>
          <a:xfrm rot="5400000">
            <a:off x="6370906" y="3201275"/>
            <a:ext cx="3091116" cy="24464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B24A383-18CC-0C6D-72B2-FE214347CF6F}"/>
              </a:ext>
            </a:extLst>
          </p:cNvPr>
          <p:cNvSpPr txBox="1"/>
          <p:nvPr/>
        </p:nvSpPr>
        <p:spPr>
          <a:xfrm>
            <a:off x="8038787" y="3092764"/>
            <a:ext cx="1868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dirty="0">
                <a:solidFill>
                  <a:schemeClr val="accent1">
                    <a:lumMod val="50000"/>
                  </a:schemeClr>
                </a:solidFill>
              </a:rPr>
              <a:t>linked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Down Arrow 8">
            <a:extLst>
              <a:ext uri="{FF2B5EF4-FFF2-40B4-BE49-F238E27FC236}">
                <a16:creationId xmlns:a16="http://schemas.microsoft.com/office/drawing/2014/main" id="{230AC755-C055-30D9-BB48-81121BDA2E7A}"/>
              </a:ext>
            </a:extLst>
          </p:cNvPr>
          <p:cNvSpPr/>
          <p:nvPr/>
        </p:nvSpPr>
        <p:spPr>
          <a:xfrm>
            <a:off x="2505610" y="2942541"/>
            <a:ext cx="486632" cy="1159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90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800777" y="881426"/>
            <a:ext cx="1722448" cy="1565043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5400" dirty="0">
                <a:solidFill>
                  <a:schemeClr val="tx1"/>
                </a:solidFill>
              </a:rPr>
              <a:t>UA</a:t>
            </a:r>
          </a:p>
          <a:p>
            <a:pPr algn="ctr"/>
            <a:r>
              <a:rPr lang="en-IE" sz="5400" dirty="0">
                <a:solidFill>
                  <a:schemeClr val="tx1"/>
                </a:solidFill>
              </a:rPr>
              <a:t>NA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674333" y="4530901"/>
            <a:ext cx="1798647" cy="738557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>
                <a:solidFill>
                  <a:schemeClr val="tx2">
                    <a:lumMod val="50000"/>
                  </a:schemeClr>
                </a:solidFill>
              </a:rPr>
              <a:t>SBP NA</a:t>
            </a:r>
            <a:endParaRPr 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82407" y="5430038"/>
            <a:ext cx="2580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400" dirty="0"/>
              <a:t>Mutual recognition</a:t>
            </a:r>
            <a:endParaRPr lang="en-US" sz="2400" dirty="0"/>
          </a:p>
        </p:txBody>
      </p:sp>
      <p:sp>
        <p:nvSpPr>
          <p:cNvPr id="9" name="Down Arrow 8"/>
          <p:cNvSpPr/>
          <p:nvPr/>
        </p:nvSpPr>
        <p:spPr>
          <a:xfrm>
            <a:off x="2449830" y="2905780"/>
            <a:ext cx="446116" cy="9500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ight Arrow 3">
            <a:extLst>
              <a:ext uri="{FF2B5EF4-FFF2-40B4-BE49-F238E27FC236}">
                <a16:creationId xmlns:a16="http://schemas.microsoft.com/office/drawing/2014/main" id="{58DA7621-D3F6-626E-F92D-7C9D1B37DC39}"/>
              </a:ext>
            </a:extLst>
          </p:cNvPr>
          <p:cNvSpPr/>
          <p:nvPr/>
        </p:nvSpPr>
        <p:spPr>
          <a:xfrm>
            <a:off x="4617232" y="4468262"/>
            <a:ext cx="1075995" cy="782644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0" dirty="0">
              <a:solidFill>
                <a:srgbClr val="00B05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204081-8138-BB4D-79FB-CD707462E56B}"/>
              </a:ext>
            </a:extLst>
          </p:cNvPr>
          <p:cNvSpPr txBox="1"/>
          <p:nvPr/>
        </p:nvSpPr>
        <p:spPr>
          <a:xfrm>
            <a:off x="6313714" y="4597974"/>
            <a:ext cx="5241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>
                <a:solidFill>
                  <a:schemeClr val="accent1">
                    <a:lumMod val="50000"/>
                  </a:schemeClr>
                </a:solidFill>
              </a:rPr>
              <a:t>Renewal under the RNL Regulation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E2BD3B-3757-CC55-820F-97749C0BDD78}"/>
              </a:ext>
            </a:extLst>
          </p:cNvPr>
          <p:cNvSpPr txBox="1"/>
          <p:nvPr/>
        </p:nvSpPr>
        <p:spPr>
          <a:xfrm>
            <a:off x="6465402" y="1151743"/>
            <a:ext cx="49725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dirty="0">
                <a:solidFill>
                  <a:schemeClr val="accent1">
                    <a:lumMod val="50000"/>
                  </a:schemeClr>
                </a:solidFill>
              </a:rPr>
              <a:t>Renewal under BPR UA/NA</a:t>
            </a:r>
          </a:p>
          <a:p>
            <a:r>
              <a:rPr lang="en-IE" sz="2800" dirty="0">
                <a:solidFill>
                  <a:schemeClr val="accent1">
                    <a:lumMod val="50000"/>
                  </a:schemeClr>
                </a:solidFill>
              </a:rPr>
              <a:t>RNL Regulation if subject to MR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ight Arrow 3">
            <a:extLst>
              <a:ext uri="{FF2B5EF4-FFF2-40B4-BE49-F238E27FC236}">
                <a16:creationId xmlns:a16="http://schemas.microsoft.com/office/drawing/2014/main" id="{6CF0043F-033B-5627-1CD3-1CB2ABED1D25}"/>
              </a:ext>
            </a:extLst>
          </p:cNvPr>
          <p:cNvSpPr/>
          <p:nvPr/>
        </p:nvSpPr>
        <p:spPr>
          <a:xfrm>
            <a:off x="4769633" y="1272626"/>
            <a:ext cx="1075995" cy="782644"/>
          </a:xfrm>
          <a:prstGeom prst="right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0" dirty="0">
              <a:solidFill>
                <a:srgbClr val="00B050"/>
              </a:solidFill>
            </a:endParaRPr>
          </a:p>
        </p:txBody>
      </p:sp>
      <p:sp>
        <p:nvSpPr>
          <p:cNvPr id="4" name="Left-Right Arrow 8">
            <a:extLst>
              <a:ext uri="{FF2B5EF4-FFF2-40B4-BE49-F238E27FC236}">
                <a16:creationId xmlns:a16="http://schemas.microsoft.com/office/drawing/2014/main" id="{BC046BC6-E7D0-7F4A-4538-A058BA1CA809}"/>
              </a:ext>
            </a:extLst>
          </p:cNvPr>
          <p:cNvSpPr/>
          <p:nvPr/>
        </p:nvSpPr>
        <p:spPr>
          <a:xfrm rot="5400000">
            <a:off x="6975137" y="3199512"/>
            <a:ext cx="2345014" cy="3048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2C08D4-F704-8F91-5880-EB3F1882B982}"/>
              </a:ext>
            </a:extLst>
          </p:cNvPr>
          <p:cNvSpPr txBox="1"/>
          <p:nvPr/>
        </p:nvSpPr>
        <p:spPr>
          <a:xfrm>
            <a:off x="8147644" y="2905780"/>
            <a:ext cx="1868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dirty="0">
                <a:solidFill>
                  <a:schemeClr val="accent1">
                    <a:lumMod val="50000"/>
                  </a:schemeClr>
                </a:solidFill>
              </a:rPr>
              <a:t>linked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92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61</Words>
  <Application>Microsoft Office PowerPoint</Application>
  <PresentationFormat>Widescreen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RENEWAL OF SAME BIOCIDAL PRODUCTS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SAME BIOCIDAL PRODUCTS</dc:title>
  <dc:creator>MASELLIS Cecilia (SANTE)</dc:creator>
  <cp:lastModifiedBy>TRENTINAGLIA Serena (SANTE)</cp:lastModifiedBy>
  <cp:revision>26</cp:revision>
  <dcterms:created xsi:type="dcterms:W3CDTF">2023-02-27T15:02:01Z</dcterms:created>
  <dcterms:modified xsi:type="dcterms:W3CDTF">2024-06-14T13:08:28Z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2024-06-13T15:34:15Z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960153a7-f67d-4e3c-8d97-a11a68697070</vt:lpwstr>
  </property>
  <property fmtid="{D5CDD505-2E9C-101B-9397-08002B2CF9AE}" pid="8" name="MSIP_Label_6bd9ddd1-4d20-43f6-abfa-fc3c07406f94_ContentBits">
    <vt:lpwstr>0</vt:lpwstr>
  </property>
</Properties>
</file>