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48" r:id="rId2"/>
    <p:sldMasterId id="2147483757" r:id="rId3"/>
    <p:sldMasterId id="2147483773" r:id="rId4"/>
  </p:sldMasterIdLst>
  <p:notesMasterIdLst>
    <p:notesMasterId r:id="rId17"/>
  </p:notesMasterIdLst>
  <p:handoutMasterIdLst>
    <p:handoutMasterId r:id="rId18"/>
  </p:handoutMasterIdLst>
  <p:sldIdLst>
    <p:sldId id="256" r:id="rId5"/>
    <p:sldId id="270" r:id="rId6"/>
    <p:sldId id="285" r:id="rId7"/>
    <p:sldId id="284" r:id="rId8"/>
    <p:sldId id="263" r:id="rId9"/>
    <p:sldId id="280" r:id="rId10"/>
    <p:sldId id="294" r:id="rId11"/>
    <p:sldId id="293" r:id="rId12"/>
    <p:sldId id="272" r:id="rId13"/>
    <p:sldId id="260" r:id="rId14"/>
    <p:sldId id="273" r:id="rId15"/>
    <p:sldId id="295" r:id="rId16"/>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66CF"/>
    <a:srgbClr val="BDDEFF"/>
    <a:srgbClr val="99CCFF"/>
    <a:srgbClr val="0F5494"/>
    <a:srgbClr val="3E6FD2"/>
    <a:srgbClr val="2D5EC1"/>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543" autoAdjust="0"/>
  </p:normalViewPr>
  <p:slideViewPr>
    <p:cSldViewPr>
      <p:cViewPr>
        <p:scale>
          <a:sx n="75" d="100"/>
          <a:sy n="75" d="100"/>
        </p:scale>
        <p:origin x="-1992" y="-4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image" Target="../media/image7.jpeg"/><Relationship Id="rId6" Type="http://schemas.microsoft.com/office/2007/relationships/hdphoto" Target="../media/hdphoto2.wdp"/><Relationship Id="rId5" Type="http://schemas.openxmlformats.org/officeDocument/2006/relationships/image" Target="../media/image10.png"/><Relationship Id="rId4" Type="http://schemas.openxmlformats.org/officeDocument/2006/relationships/image" Target="../media/image9.png"/></Relationships>
</file>

<file path=ppt/diagrams/_rels/data2.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07/relationships/hdphoto" Target="../media/hdphoto3.wdp"/><Relationship Id="rId1" Type="http://schemas.openxmlformats.org/officeDocument/2006/relationships/image" Target="../media/image11.png"/><Relationship Id="rId4" Type="http://schemas.openxmlformats.org/officeDocument/2006/relationships/image" Target="../media/image13.png"/></Relationships>
</file>

<file path=ppt/diagrams/_rels/drawing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image" Target="../media/image7.jpeg"/><Relationship Id="rId6" Type="http://schemas.microsoft.com/office/2007/relationships/hdphoto" Target="../media/hdphoto2.wdp"/><Relationship Id="rId5" Type="http://schemas.openxmlformats.org/officeDocument/2006/relationships/image" Target="../media/image10.png"/><Relationship Id="rId4" Type="http://schemas.openxmlformats.org/officeDocument/2006/relationships/image" Target="../media/image9.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2.png"/><Relationship Id="rId2" Type="http://schemas.microsoft.com/office/2007/relationships/hdphoto" Target="../media/hdphoto3.wdp"/><Relationship Id="rId1" Type="http://schemas.openxmlformats.org/officeDocument/2006/relationships/image" Target="../media/image11.png"/><Relationship Id="rId4"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37A682-A536-4477-8797-E32ADEB6ACCA}" type="doc">
      <dgm:prSet loTypeId="urn:microsoft.com/office/officeart/2005/8/layout/vList4" loCatId="picture" qsTypeId="urn:microsoft.com/office/officeart/2005/8/quickstyle/3d7" qsCatId="3D" csTypeId="urn:microsoft.com/office/officeart/2005/8/colors/accent1_2" csCatId="accent1" phldr="1"/>
      <dgm:spPr>
        <a:scene3d>
          <a:camera prst="perspectiveLeft" fov="2100000" zoom="91000"/>
          <a:lightRig rig="threePt" dir="t">
            <a:rot lat="0" lon="0" rev="20640000"/>
          </a:lightRig>
        </a:scene3d>
      </dgm:spPr>
      <dgm:t>
        <a:bodyPr/>
        <a:lstStyle/>
        <a:p>
          <a:endParaRPr lang="en-GB"/>
        </a:p>
      </dgm:t>
    </dgm:pt>
    <dgm:pt modelId="{04141540-1DCC-484A-9368-E79A6073C930}">
      <dgm:prSet phldrT="[Text]" custT="1"/>
      <dgm:spPr/>
      <dgm:t>
        <a:bodyPr/>
        <a:lstStyle/>
        <a:p>
          <a:r>
            <a:rPr lang="en-GB" sz="2000" b="1" dirty="0" smtClean="0">
              <a:solidFill>
                <a:schemeClr val="bg1"/>
              </a:solidFill>
            </a:rPr>
            <a:t>Business Capabilities</a:t>
          </a:r>
          <a:br>
            <a:rPr lang="en-GB" sz="2000" b="1" dirty="0" smtClean="0">
              <a:solidFill>
                <a:schemeClr val="bg1"/>
              </a:solidFill>
            </a:rPr>
          </a:br>
          <a:r>
            <a:rPr lang="en-GB" sz="1600" i="0" dirty="0" smtClean="0">
              <a:solidFill>
                <a:schemeClr val="bg1"/>
              </a:solidFill>
            </a:rPr>
            <a:t>Describes what the ESS does </a:t>
          </a:r>
          <a:r>
            <a:rPr lang="en-GB" sz="1400" i="0" dirty="0" smtClean="0">
              <a:solidFill>
                <a:schemeClr val="bg1"/>
              </a:solidFill>
            </a:rPr>
            <a:t>or needs to do to implement the Vision</a:t>
          </a:r>
          <a:endParaRPr lang="en-GB" sz="1600" b="1" dirty="0">
            <a:solidFill>
              <a:schemeClr val="bg1"/>
            </a:solidFill>
          </a:endParaRPr>
        </a:p>
      </dgm:t>
    </dgm:pt>
    <dgm:pt modelId="{68293738-9F0A-462E-8723-57A40E5D6DAF}" type="parTrans" cxnId="{7A38A4F9-3BC5-4902-BE52-3C156E458C0C}">
      <dgm:prSet/>
      <dgm:spPr/>
      <dgm:t>
        <a:bodyPr/>
        <a:lstStyle/>
        <a:p>
          <a:endParaRPr lang="en-GB"/>
        </a:p>
      </dgm:t>
    </dgm:pt>
    <dgm:pt modelId="{B5998AF5-BCEB-4B33-A8E9-EE43AE8C785F}" type="sibTrans" cxnId="{7A38A4F9-3BC5-4902-BE52-3C156E458C0C}">
      <dgm:prSet/>
      <dgm:spPr/>
      <dgm:t>
        <a:bodyPr/>
        <a:lstStyle/>
        <a:p>
          <a:endParaRPr lang="en-GB"/>
        </a:p>
      </dgm:t>
    </dgm:pt>
    <dgm:pt modelId="{D89E40A6-1B73-458B-A730-CA14A49F2543}">
      <dgm:prSet phldrT="[Text]" custT="1"/>
      <dgm:spPr/>
      <dgm:t>
        <a:bodyPr/>
        <a:lstStyle/>
        <a:p>
          <a:r>
            <a:rPr lang="en-GB" sz="2000" b="1" dirty="0" smtClean="0">
              <a:solidFill>
                <a:schemeClr val="bg1"/>
              </a:solidFill>
            </a:rPr>
            <a:t>Statistical process flow model</a:t>
          </a:r>
          <a:r>
            <a:rPr lang="en-GB" sz="1800" b="1" dirty="0" smtClean="0">
              <a:solidFill>
                <a:schemeClr val="bg1"/>
              </a:solidFill>
            </a:rPr>
            <a:t/>
          </a:r>
          <a:br>
            <a:rPr lang="en-GB" sz="1800" b="1" dirty="0" smtClean="0">
              <a:solidFill>
                <a:schemeClr val="bg1"/>
              </a:solidFill>
            </a:rPr>
          </a:br>
          <a:r>
            <a:rPr lang="en-GB" sz="1600" i="0" dirty="0" smtClean="0">
              <a:solidFill>
                <a:schemeClr val="bg1"/>
              </a:solidFill>
            </a:rPr>
            <a:t>Describes generically how the ESS operates the different capabilities to meet user/information request</a:t>
          </a:r>
          <a:endParaRPr lang="en-GB" sz="1600" b="1" dirty="0">
            <a:solidFill>
              <a:schemeClr val="bg1"/>
            </a:solidFill>
          </a:endParaRPr>
        </a:p>
      </dgm:t>
    </dgm:pt>
    <dgm:pt modelId="{0A5417E6-0FA7-45ED-B2A3-AADF086C1127}" type="parTrans" cxnId="{1CDAE66B-1FB2-4655-853B-C47BF67A3695}">
      <dgm:prSet/>
      <dgm:spPr/>
      <dgm:t>
        <a:bodyPr/>
        <a:lstStyle/>
        <a:p>
          <a:endParaRPr lang="en-GB"/>
        </a:p>
      </dgm:t>
    </dgm:pt>
    <dgm:pt modelId="{7DB9A874-55F8-45DA-8926-B9699DF2B4B5}" type="sibTrans" cxnId="{1CDAE66B-1FB2-4655-853B-C47BF67A3695}">
      <dgm:prSet/>
      <dgm:spPr/>
      <dgm:t>
        <a:bodyPr/>
        <a:lstStyle/>
        <a:p>
          <a:endParaRPr lang="en-GB"/>
        </a:p>
      </dgm:t>
    </dgm:pt>
    <dgm:pt modelId="{E3976166-3828-43E0-92E3-E419B14F240E}">
      <dgm:prSet phldrT="[Text]" custT="1"/>
      <dgm:spPr/>
      <dgm:t>
        <a:bodyPr/>
        <a:lstStyle/>
        <a:p>
          <a:r>
            <a:rPr lang="en-GB" sz="2000" b="1" dirty="0" smtClean="0">
              <a:solidFill>
                <a:schemeClr val="bg1"/>
              </a:solidFill>
            </a:rPr>
            <a:t>Principles</a:t>
          </a:r>
          <a:r>
            <a:rPr lang="en-GB" sz="1600" b="1" dirty="0" smtClean="0">
              <a:solidFill>
                <a:schemeClr val="bg1"/>
              </a:solidFill>
            </a:rPr>
            <a:t/>
          </a:r>
          <a:br>
            <a:rPr lang="en-GB" sz="1600" b="1" dirty="0" smtClean="0">
              <a:solidFill>
                <a:schemeClr val="bg1"/>
              </a:solidFill>
            </a:rPr>
          </a:br>
          <a:r>
            <a:rPr lang="en-GB" sz="1600" i="0" dirty="0" smtClean="0">
              <a:solidFill>
                <a:schemeClr val="bg1"/>
              </a:solidFill>
            </a:rPr>
            <a:t>Guidance and rules to ensure coherence over the lifetime of a project</a:t>
          </a:r>
          <a:endParaRPr lang="en-GB" sz="1600" b="1" dirty="0">
            <a:solidFill>
              <a:schemeClr val="bg1"/>
            </a:solidFill>
          </a:endParaRPr>
        </a:p>
      </dgm:t>
    </dgm:pt>
    <dgm:pt modelId="{192FC7EB-53C7-4370-809A-4C62BD454515}" type="parTrans" cxnId="{290EC749-0E0B-484D-ADFA-19179508BA59}">
      <dgm:prSet/>
      <dgm:spPr/>
      <dgm:t>
        <a:bodyPr/>
        <a:lstStyle/>
        <a:p>
          <a:endParaRPr lang="en-GB"/>
        </a:p>
      </dgm:t>
    </dgm:pt>
    <dgm:pt modelId="{B9449F15-7895-49A6-B91E-8E85343F8E0B}" type="sibTrans" cxnId="{290EC749-0E0B-484D-ADFA-19179508BA59}">
      <dgm:prSet/>
      <dgm:spPr/>
      <dgm:t>
        <a:bodyPr/>
        <a:lstStyle/>
        <a:p>
          <a:endParaRPr lang="en-GB"/>
        </a:p>
      </dgm:t>
    </dgm:pt>
    <dgm:pt modelId="{31D5CB2E-D6B4-4CC6-BB37-7409A2C730F5}">
      <dgm:prSet phldrT="[Text]" custT="1"/>
      <dgm:spPr/>
      <dgm:t>
        <a:bodyPr/>
        <a:lstStyle/>
        <a:p>
          <a:r>
            <a:rPr lang="en-GB" sz="2000" b="1" dirty="0" smtClean="0">
              <a:solidFill>
                <a:schemeClr val="bg1"/>
              </a:solidFill>
            </a:rPr>
            <a:t>Architecture building blocks</a:t>
          </a:r>
          <a:r>
            <a:rPr lang="en-GB" sz="1600" b="1" dirty="0" smtClean="0">
              <a:solidFill>
                <a:schemeClr val="bg1"/>
              </a:solidFill>
            </a:rPr>
            <a:t/>
          </a:r>
          <a:br>
            <a:rPr lang="en-GB" sz="1600" b="1" dirty="0" smtClean="0">
              <a:solidFill>
                <a:schemeClr val="bg1"/>
              </a:solidFill>
            </a:rPr>
          </a:br>
          <a:r>
            <a:rPr lang="en-GB" sz="1600" i="0" dirty="0" smtClean="0">
              <a:solidFill>
                <a:schemeClr val="bg1"/>
              </a:solidFill>
            </a:rPr>
            <a:t>Describes the high-level functional components needed to implement the capabilities</a:t>
          </a:r>
          <a:endParaRPr lang="en-GB" sz="1600" b="1" dirty="0">
            <a:solidFill>
              <a:schemeClr val="bg1"/>
            </a:solidFill>
          </a:endParaRPr>
        </a:p>
      </dgm:t>
    </dgm:pt>
    <dgm:pt modelId="{948BFA47-039B-497B-9447-2DA2EB5EAD38}" type="parTrans" cxnId="{420541B7-BD9D-4C73-BDBE-A82B4CDDF44C}">
      <dgm:prSet/>
      <dgm:spPr/>
      <dgm:t>
        <a:bodyPr/>
        <a:lstStyle/>
        <a:p>
          <a:endParaRPr lang="en-GB"/>
        </a:p>
      </dgm:t>
    </dgm:pt>
    <dgm:pt modelId="{8E7F89FA-52A1-40FB-98FA-26A648470F35}" type="sibTrans" cxnId="{420541B7-BD9D-4C73-BDBE-A82B4CDDF44C}">
      <dgm:prSet/>
      <dgm:spPr/>
      <dgm:t>
        <a:bodyPr/>
        <a:lstStyle/>
        <a:p>
          <a:endParaRPr lang="en-GB"/>
        </a:p>
      </dgm:t>
    </dgm:pt>
    <dgm:pt modelId="{BE3EA3F3-B1D1-45EF-83F1-5624FEC1C8FD}" type="pres">
      <dgm:prSet presAssocID="{8237A682-A536-4477-8797-E32ADEB6ACCA}" presName="linear" presStyleCnt="0">
        <dgm:presLayoutVars>
          <dgm:dir/>
          <dgm:resizeHandles val="exact"/>
        </dgm:presLayoutVars>
      </dgm:prSet>
      <dgm:spPr/>
      <dgm:t>
        <a:bodyPr/>
        <a:lstStyle/>
        <a:p>
          <a:endParaRPr lang="en-GB"/>
        </a:p>
      </dgm:t>
    </dgm:pt>
    <dgm:pt modelId="{9D881BB4-2B5B-49E1-AFF4-B6FDD80C08C5}" type="pres">
      <dgm:prSet presAssocID="{04141540-1DCC-484A-9368-E79A6073C930}" presName="comp" presStyleCnt="0"/>
      <dgm:spPr/>
      <dgm:t>
        <a:bodyPr/>
        <a:lstStyle/>
        <a:p>
          <a:endParaRPr lang="en-GB"/>
        </a:p>
      </dgm:t>
    </dgm:pt>
    <dgm:pt modelId="{78E113EA-D42E-4C11-BFDD-D749E8F23D06}" type="pres">
      <dgm:prSet presAssocID="{04141540-1DCC-484A-9368-E79A6073C930}" presName="box" presStyleLbl="node1" presStyleIdx="0" presStyleCnt="4" custLinFactNeighborX="12915"/>
      <dgm:spPr/>
      <dgm:t>
        <a:bodyPr/>
        <a:lstStyle/>
        <a:p>
          <a:endParaRPr lang="en-GB"/>
        </a:p>
      </dgm:t>
    </dgm:pt>
    <dgm:pt modelId="{E7FF0B20-9DB5-4189-BB62-740ACB1F7E9E}" type="pres">
      <dgm:prSet presAssocID="{04141540-1DCC-484A-9368-E79A6073C930}" presName="img" presStyleLbl="fgImgPlace1" presStyleIdx="0" presStyleCnt="4" custLinFactNeighborX="-6697" custLinFactNeighborY="74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4000" r="-24000"/>
          </a:stretch>
        </a:blipFill>
        <a:sp3d z="57200" extrusionH="10600" prstMaterial="plastic">
          <a:bevelT w="101600" h="8600" prst="relaxedInset"/>
          <a:bevelB w="8600" h="8600" prst="relaxedInset"/>
        </a:sp3d>
      </dgm:spPr>
      <dgm:t>
        <a:bodyPr/>
        <a:lstStyle/>
        <a:p>
          <a:endParaRPr lang="en-GB"/>
        </a:p>
      </dgm:t>
    </dgm:pt>
    <dgm:pt modelId="{1E5C87BA-33A3-4FA9-B091-93EE47BA0759}" type="pres">
      <dgm:prSet presAssocID="{04141540-1DCC-484A-9368-E79A6073C930}" presName="text" presStyleLbl="node1" presStyleIdx="0" presStyleCnt="4">
        <dgm:presLayoutVars>
          <dgm:bulletEnabled val="1"/>
        </dgm:presLayoutVars>
      </dgm:prSet>
      <dgm:spPr/>
      <dgm:t>
        <a:bodyPr/>
        <a:lstStyle/>
        <a:p>
          <a:endParaRPr lang="en-GB"/>
        </a:p>
      </dgm:t>
    </dgm:pt>
    <dgm:pt modelId="{FE8C1679-96B1-4992-B6B6-BB2E4895119C}" type="pres">
      <dgm:prSet presAssocID="{B5998AF5-BCEB-4B33-A8E9-EE43AE8C785F}" presName="spacer" presStyleCnt="0"/>
      <dgm:spPr/>
      <dgm:t>
        <a:bodyPr/>
        <a:lstStyle/>
        <a:p>
          <a:endParaRPr lang="en-GB"/>
        </a:p>
      </dgm:t>
    </dgm:pt>
    <dgm:pt modelId="{D3C111D2-6120-4194-9FDD-E11B02A75A63}" type="pres">
      <dgm:prSet presAssocID="{D89E40A6-1B73-458B-A730-CA14A49F2543}" presName="comp" presStyleCnt="0"/>
      <dgm:spPr/>
      <dgm:t>
        <a:bodyPr/>
        <a:lstStyle/>
        <a:p>
          <a:endParaRPr lang="en-GB"/>
        </a:p>
      </dgm:t>
    </dgm:pt>
    <dgm:pt modelId="{3A95F081-964B-4032-8F55-A8234A45100E}" type="pres">
      <dgm:prSet presAssocID="{D89E40A6-1B73-458B-A730-CA14A49F2543}" presName="box" presStyleLbl="node1" presStyleIdx="1" presStyleCnt="4"/>
      <dgm:spPr/>
      <dgm:t>
        <a:bodyPr/>
        <a:lstStyle/>
        <a:p>
          <a:endParaRPr lang="en-GB"/>
        </a:p>
      </dgm:t>
    </dgm:pt>
    <dgm:pt modelId="{92833F97-996E-4FD6-8101-A9CC66CEFC73}" type="pres">
      <dgm:prSet presAssocID="{D89E40A6-1B73-458B-A730-CA14A49F2543}" presName="img" presStyleLbl="fgImgPlace1" presStyleIdx="1" presStyleCnt="4"/>
      <dgm:spPr>
        <a:blipFill>
          <a:blip xmlns:r="http://schemas.openxmlformats.org/officeDocument/2006/relationships" r:embed="rId2" cstate="print">
            <a:extLst>
              <a:ext uri="{BEBA8EAE-BF5A-486C-A8C5-ECC9F3942E4B}">
                <a14:imgProps xmlns:a14="http://schemas.microsoft.com/office/drawing/2010/main">
                  <a14:imgLayer r:embed="rId3">
                    <a14:imgEffect>
                      <a14:brightnessContrast bright="-17000"/>
                    </a14:imgEffect>
                  </a14:imgLayer>
                </a14:imgProps>
              </a:ext>
              <a:ext uri="{28A0092B-C50C-407E-A947-70E740481C1C}">
                <a14:useLocalDpi xmlns:a14="http://schemas.microsoft.com/office/drawing/2010/main" val="0"/>
              </a:ext>
            </a:extLst>
          </a:blip>
          <a:srcRect/>
          <a:stretch>
            <a:fillRect l="-24000" r="-24000"/>
          </a:stretch>
        </a:blipFill>
      </dgm:spPr>
      <dgm:t>
        <a:bodyPr/>
        <a:lstStyle/>
        <a:p>
          <a:endParaRPr lang="en-GB"/>
        </a:p>
      </dgm:t>
    </dgm:pt>
    <dgm:pt modelId="{439D59BD-7019-4362-B4E9-84F34C2F7D60}" type="pres">
      <dgm:prSet presAssocID="{D89E40A6-1B73-458B-A730-CA14A49F2543}" presName="text" presStyleLbl="node1" presStyleIdx="1" presStyleCnt="4">
        <dgm:presLayoutVars>
          <dgm:bulletEnabled val="1"/>
        </dgm:presLayoutVars>
      </dgm:prSet>
      <dgm:spPr/>
      <dgm:t>
        <a:bodyPr/>
        <a:lstStyle/>
        <a:p>
          <a:endParaRPr lang="en-GB"/>
        </a:p>
      </dgm:t>
    </dgm:pt>
    <dgm:pt modelId="{C2AFE451-D6E7-4BAE-AE3E-6317C02F1FD6}" type="pres">
      <dgm:prSet presAssocID="{7DB9A874-55F8-45DA-8926-B9699DF2B4B5}" presName="spacer" presStyleCnt="0"/>
      <dgm:spPr/>
      <dgm:t>
        <a:bodyPr/>
        <a:lstStyle/>
        <a:p>
          <a:endParaRPr lang="en-GB"/>
        </a:p>
      </dgm:t>
    </dgm:pt>
    <dgm:pt modelId="{C0F06763-470E-4ECA-B58C-C45F28B4F39A}" type="pres">
      <dgm:prSet presAssocID="{E3976166-3828-43E0-92E3-E419B14F240E}" presName="comp" presStyleCnt="0"/>
      <dgm:spPr/>
      <dgm:t>
        <a:bodyPr/>
        <a:lstStyle/>
        <a:p>
          <a:endParaRPr lang="en-GB"/>
        </a:p>
      </dgm:t>
    </dgm:pt>
    <dgm:pt modelId="{5805B900-8A1C-4BDD-9C92-12EB42A7C4FD}" type="pres">
      <dgm:prSet presAssocID="{E3976166-3828-43E0-92E3-E419B14F240E}" presName="box" presStyleLbl="node1" presStyleIdx="2" presStyleCnt="4"/>
      <dgm:spPr/>
      <dgm:t>
        <a:bodyPr/>
        <a:lstStyle/>
        <a:p>
          <a:endParaRPr lang="en-GB"/>
        </a:p>
      </dgm:t>
    </dgm:pt>
    <dgm:pt modelId="{087A1D1B-C69A-491B-8A9C-2B858C267DAE}" type="pres">
      <dgm:prSet presAssocID="{E3976166-3828-43E0-92E3-E419B14F240E}" presName="img" presStyleLbl="fgImgPlace1" presStyleIdx="2"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10000" b="-10000"/>
          </a:stretch>
        </a:blipFill>
      </dgm:spPr>
      <dgm:t>
        <a:bodyPr/>
        <a:lstStyle/>
        <a:p>
          <a:endParaRPr lang="en-GB"/>
        </a:p>
      </dgm:t>
    </dgm:pt>
    <dgm:pt modelId="{086A6B72-D77C-4F6F-B332-72443F645A7C}" type="pres">
      <dgm:prSet presAssocID="{E3976166-3828-43E0-92E3-E419B14F240E}" presName="text" presStyleLbl="node1" presStyleIdx="2" presStyleCnt="4">
        <dgm:presLayoutVars>
          <dgm:bulletEnabled val="1"/>
        </dgm:presLayoutVars>
      </dgm:prSet>
      <dgm:spPr/>
      <dgm:t>
        <a:bodyPr/>
        <a:lstStyle/>
        <a:p>
          <a:endParaRPr lang="en-GB"/>
        </a:p>
      </dgm:t>
    </dgm:pt>
    <dgm:pt modelId="{A0E9B2CD-EC46-4ECC-BC29-77C21BBEDAE8}" type="pres">
      <dgm:prSet presAssocID="{B9449F15-7895-49A6-B91E-8E85343F8E0B}" presName="spacer" presStyleCnt="0"/>
      <dgm:spPr/>
      <dgm:t>
        <a:bodyPr/>
        <a:lstStyle/>
        <a:p>
          <a:endParaRPr lang="en-GB"/>
        </a:p>
      </dgm:t>
    </dgm:pt>
    <dgm:pt modelId="{03DDF623-5984-4DDC-8FA3-F5D4D9A0C2A6}" type="pres">
      <dgm:prSet presAssocID="{31D5CB2E-D6B4-4CC6-BB37-7409A2C730F5}" presName="comp" presStyleCnt="0"/>
      <dgm:spPr/>
      <dgm:t>
        <a:bodyPr/>
        <a:lstStyle/>
        <a:p>
          <a:endParaRPr lang="en-GB"/>
        </a:p>
      </dgm:t>
    </dgm:pt>
    <dgm:pt modelId="{D5244EC4-4F83-4751-A40A-7BA3BC146034}" type="pres">
      <dgm:prSet presAssocID="{31D5CB2E-D6B4-4CC6-BB37-7409A2C730F5}" presName="box" presStyleLbl="node1" presStyleIdx="3" presStyleCnt="4"/>
      <dgm:spPr/>
      <dgm:t>
        <a:bodyPr/>
        <a:lstStyle/>
        <a:p>
          <a:endParaRPr lang="en-GB"/>
        </a:p>
      </dgm:t>
    </dgm:pt>
    <dgm:pt modelId="{BB2C7DCD-874B-4343-ABA8-CA801571AAB5}" type="pres">
      <dgm:prSet presAssocID="{31D5CB2E-D6B4-4CC6-BB37-7409A2C730F5}" presName="img" presStyleLbl="fgImgPlace1" presStyleIdx="3" presStyleCnt="4"/>
      <dgm:spPr>
        <a:blipFill>
          <a:blip xmlns:r="http://schemas.openxmlformats.org/officeDocument/2006/relationships" r:embed="rId5" cstate="print">
            <a:extLst>
              <a:ext uri="{BEBA8EAE-BF5A-486C-A8C5-ECC9F3942E4B}">
                <a14:imgProps xmlns:a14="http://schemas.microsoft.com/office/drawing/2010/main">
                  <a14:imgLayer r:embed="rId6">
                    <a14:imgEffect>
                      <a14:brightnessContrast bright="-16000"/>
                    </a14:imgEffect>
                  </a14:imgLayer>
                </a14:imgProps>
              </a:ext>
              <a:ext uri="{28A0092B-C50C-407E-A947-70E740481C1C}">
                <a14:useLocalDpi xmlns:a14="http://schemas.microsoft.com/office/drawing/2010/main" val="0"/>
              </a:ext>
            </a:extLst>
          </a:blip>
          <a:srcRect/>
          <a:stretch>
            <a:fillRect t="-16000" b="-16000"/>
          </a:stretch>
        </a:blipFill>
      </dgm:spPr>
      <dgm:t>
        <a:bodyPr/>
        <a:lstStyle/>
        <a:p>
          <a:endParaRPr lang="en-GB"/>
        </a:p>
      </dgm:t>
    </dgm:pt>
    <dgm:pt modelId="{31ABA418-2C67-4B62-B28E-EE3CEAB35AA0}" type="pres">
      <dgm:prSet presAssocID="{31D5CB2E-D6B4-4CC6-BB37-7409A2C730F5}" presName="text" presStyleLbl="node1" presStyleIdx="3" presStyleCnt="4">
        <dgm:presLayoutVars>
          <dgm:bulletEnabled val="1"/>
        </dgm:presLayoutVars>
      </dgm:prSet>
      <dgm:spPr/>
      <dgm:t>
        <a:bodyPr/>
        <a:lstStyle/>
        <a:p>
          <a:endParaRPr lang="en-GB"/>
        </a:p>
      </dgm:t>
    </dgm:pt>
  </dgm:ptLst>
  <dgm:cxnLst>
    <dgm:cxn modelId="{620C9C92-F65F-4DF6-8BC7-37725DC95D42}" type="presOf" srcId="{E3976166-3828-43E0-92E3-E419B14F240E}" destId="{5805B900-8A1C-4BDD-9C92-12EB42A7C4FD}" srcOrd="0" destOrd="0" presId="urn:microsoft.com/office/officeart/2005/8/layout/vList4"/>
    <dgm:cxn modelId="{290EC749-0E0B-484D-ADFA-19179508BA59}" srcId="{8237A682-A536-4477-8797-E32ADEB6ACCA}" destId="{E3976166-3828-43E0-92E3-E419B14F240E}" srcOrd="2" destOrd="0" parTransId="{192FC7EB-53C7-4370-809A-4C62BD454515}" sibTransId="{B9449F15-7895-49A6-B91E-8E85343F8E0B}"/>
    <dgm:cxn modelId="{A4BA4C51-6F8B-456F-83D7-6E071373E4F6}" type="presOf" srcId="{D89E40A6-1B73-458B-A730-CA14A49F2543}" destId="{439D59BD-7019-4362-B4E9-84F34C2F7D60}" srcOrd="1" destOrd="0" presId="urn:microsoft.com/office/officeart/2005/8/layout/vList4"/>
    <dgm:cxn modelId="{5A7A3AE5-71DA-497E-8352-1D2CAEED874D}" type="presOf" srcId="{31D5CB2E-D6B4-4CC6-BB37-7409A2C730F5}" destId="{31ABA418-2C67-4B62-B28E-EE3CEAB35AA0}" srcOrd="1" destOrd="0" presId="urn:microsoft.com/office/officeart/2005/8/layout/vList4"/>
    <dgm:cxn modelId="{5DF84D58-477A-4D40-BC48-A50FE92936EA}" type="presOf" srcId="{31D5CB2E-D6B4-4CC6-BB37-7409A2C730F5}" destId="{D5244EC4-4F83-4751-A40A-7BA3BC146034}" srcOrd="0" destOrd="0" presId="urn:microsoft.com/office/officeart/2005/8/layout/vList4"/>
    <dgm:cxn modelId="{4D602DFD-3FC0-4AD7-B9BD-FC5E788D286B}" type="presOf" srcId="{D89E40A6-1B73-458B-A730-CA14A49F2543}" destId="{3A95F081-964B-4032-8F55-A8234A45100E}" srcOrd="0" destOrd="0" presId="urn:microsoft.com/office/officeart/2005/8/layout/vList4"/>
    <dgm:cxn modelId="{420541B7-BD9D-4C73-BDBE-A82B4CDDF44C}" srcId="{8237A682-A536-4477-8797-E32ADEB6ACCA}" destId="{31D5CB2E-D6B4-4CC6-BB37-7409A2C730F5}" srcOrd="3" destOrd="0" parTransId="{948BFA47-039B-497B-9447-2DA2EB5EAD38}" sibTransId="{8E7F89FA-52A1-40FB-98FA-26A648470F35}"/>
    <dgm:cxn modelId="{D8A9AE57-15AB-4468-A1E9-F820E2971126}" type="presOf" srcId="{E3976166-3828-43E0-92E3-E419B14F240E}" destId="{086A6B72-D77C-4F6F-B332-72443F645A7C}" srcOrd="1" destOrd="0" presId="urn:microsoft.com/office/officeart/2005/8/layout/vList4"/>
    <dgm:cxn modelId="{9FBA86AF-659F-415E-A67B-3E160693281F}" type="presOf" srcId="{8237A682-A536-4477-8797-E32ADEB6ACCA}" destId="{BE3EA3F3-B1D1-45EF-83F1-5624FEC1C8FD}" srcOrd="0" destOrd="0" presId="urn:microsoft.com/office/officeart/2005/8/layout/vList4"/>
    <dgm:cxn modelId="{AA1B5D2D-3811-4D06-AC41-1E61AF92408B}" type="presOf" srcId="{04141540-1DCC-484A-9368-E79A6073C930}" destId="{78E113EA-D42E-4C11-BFDD-D749E8F23D06}" srcOrd="0" destOrd="0" presId="urn:microsoft.com/office/officeart/2005/8/layout/vList4"/>
    <dgm:cxn modelId="{7A38A4F9-3BC5-4902-BE52-3C156E458C0C}" srcId="{8237A682-A536-4477-8797-E32ADEB6ACCA}" destId="{04141540-1DCC-484A-9368-E79A6073C930}" srcOrd="0" destOrd="0" parTransId="{68293738-9F0A-462E-8723-57A40E5D6DAF}" sibTransId="{B5998AF5-BCEB-4B33-A8E9-EE43AE8C785F}"/>
    <dgm:cxn modelId="{A82B6A7D-3205-4C0E-83F2-9BC463B6AD51}" type="presOf" srcId="{04141540-1DCC-484A-9368-E79A6073C930}" destId="{1E5C87BA-33A3-4FA9-B091-93EE47BA0759}" srcOrd="1" destOrd="0" presId="urn:microsoft.com/office/officeart/2005/8/layout/vList4"/>
    <dgm:cxn modelId="{1CDAE66B-1FB2-4655-853B-C47BF67A3695}" srcId="{8237A682-A536-4477-8797-E32ADEB6ACCA}" destId="{D89E40A6-1B73-458B-A730-CA14A49F2543}" srcOrd="1" destOrd="0" parTransId="{0A5417E6-0FA7-45ED-B2A3-AADF086C1127}" sibTransId="{7DB9A874-55F8-45DA-8926-B9699DF2B4B5}"/>
    <dgm:cxn modelId="{70B81358-3848-4D3F-837B-7B262F21AFB0}" type="presParOf" srcId="{BE3EA3F3-B1D1-45EF-83F1-5624FEC1C8FD}" destId="{9D881BB4-2B5B-49E1-AFF4-B6FDD80C08C5}" srcOrd="0" destOrd="0" presId="urn:microsoft.com/office/officeart/2005/8/layout/vList4"/>
    <dgm:cxn modelId="{5C72D99F-B8CE-4EA3-BE47-1F60BC0F6F00}" type="presParOf" srcId="{9D881BB4-2B5B-49E1-AFF4-B6FDD80C08C5}" destId="{78E113EA-D42E-4C11-BFDD-D749E8F23D06}" srcOrd="0" destOrd="0" presId="urn:microsoft.com/office/officeart/2005/8/layout/vList4"/>
    <dgm:cxn modelId="{8C85215A-2FBB-4AD7-94C9-47F14A3BF52A}" type="presParOf" srcId="{9D881BB4-2B5B-49E1-AFF4-B6FDD80C08C5}" destId="{E7FF0B20-9DB5-4189-BB62-740ACB1F7E9E}" srcOrd="1" destOrd="0" presId="urn:microsoft.com/office/officeart/2005/8/layout/vList4"/>
    <dgm:cxn modelId="{D458D48E-5A34-4A4C-8263-2FDD40ED8034}" type="presParOf" srcId="{9D881BB4-2B5B-49E1-AFF4-B6FDD80C08C5}" destId="{1E5C87BA-33A3-4FA9-B091-93EE47BA0759}" srcOrd="2" destOrd="0" presId="urn:microsoft.com/office/officeart/2005/8/layout/vList4"/>
    <dgm:cxn modelId="{4082AE70-D32B-4DC9-9DA6-804C7B78CD01}" type="presParOf" srcId="{BE3EA3F3-B1D1-45EF-83F1-5624FEC1C8FD}" destId="{FE8C1679-96B1-4992-B6B6-BB2E4895119C}" srcOrd="1" destOrd="0" presId="urn:microsoft.com/office/officeart/2005/8/layout/vList4"/>
    <dgm:cxn modelId="{5D9AE5A7-542C-4A41-A695-ABB6246AB3A8}" type="presParOf" srcId="{BE3EA3F3-B1D1-45EF-83F1-5624FEC1C8FD}" destId="{D3C111D2-6120-4194-9FDD-E11B02A75A63}" srcOrd="2" destOrd="0" presId="urn:microsoft.com/office/officeart/2005/8/layout/vList4"/>
    <dgm:cxn modelId="{88BD6E2A-D624-4616-9C22-9C1FFEB9C5F4}" type="presParOf" srcId="{D3C111D2-6120-4194-9FDD-E11B02A75A63}" destId="{3A95F081-964B-4032-8F55-A8234A45100E}" srcOrd="0" destOrd="0" presId="urn:microsoft.com/office/officeart/2005/8/layout/vList4"/>
    <dgm:cxn modelId="{1637E45D-A400-484F-95C7-03DD9B788C2D}" type="presParOf" srcId="{D3C111D2-6120-4194-9FDD-E11B02A75A63}" destId="{92833F97-996E-4FD6-8101-A9CC66CEFC73}" srcOrd="1" destOrd="0" presId="urn:microsoft.com/office/officeart/2005/8/layout/vList4"/>
    <dgm:cxn modelId="{31ACF315-4DB6-47DC-B21E-A3E51727F086}" type="presParOf" srcId="{D3C111D2-6120-4194-9FDD-E11B02A75A63}" destId="{439D59BD-7019-4362-B4E9-84F34C2F7D60}" srcOrd="2" destOrd="0" presId="urn:microsoft.com/office/officeart/2005/8/layout/vList4"/>
    <dgm:cxn modelId="{88095997-E958-414B-8026-B1F17B97E013}" type="presParOf" srcId="{BE3EA3F3-B1D1-45EF-83F1-5624FEC1C8FD}" destId="{C2AFE451-D6E7-4BAE-AE3E-6317C02F1FD6}" srcOrd="3" destOrd="0" presId="urn:microsoft.com/office/officeart/2005/8/layout/vList4"/>
    <dgm:cxn modelId="{039AA588-BBE8-4E94-B5C8-FDA6CAF373A0}" type="presParOf" srcId="{BE3EA3F3-B1D1-45EF-83F1-5624FEC1C8FD}" destId="{C0F06763-470E-4ECA-B58C-C45F28B4F39A}" srcOrd="4" destOrd="0" presId="urn:microsoft.com/office/officeart/2005/8/layout/vList4"/>
    <dgm:cxn modelId="{5766BD59-03A1-4FDA-B13C-D2FCFB2E1355}" type="presParOf" srcId="{C0F06763-470E-4ECA-B58C-C45F28B4F39A}" destId="{5805B900-8A1C-4BDD-9C92-12EB42A7C4FD}" srcOrd="0" destOrd="0" presId="urn:microsoft.com/office/officeart/2005/8/layout/vList4"/>
    <dgm:cxn modelId="{C234291C-3DFE-4A1B-8194-0BEA0588AFF6}" type="presParOf" srcId="{C0F06763-470E-4ECA-B58C-C45F28B4F39A}" destId="{087A1D1B-C69A-491B-8A9C-2B858C267DAE}" srcOrd="1" destOrd="0" presId="urn:microsoft.com/office/officeart/2005/8/layout/vList4"/>
    <dgm:cxn modelId="{FC90B181-C316-4103-9531-3629194CB5AA}" type="presParOf" srcId="{C0F06763-470E-4ECA-B58C-C45F28B4F39A}" destId="{086A6B72-D77C-4F6F-B332-72443F645A7C}" srcOrd="2" destOrd="0" presId="urn:microsoft.com/office/officeart/2005/8/layout/vList4"/>
    <dgm:cxn modelId="{D8E9F388-6C75-435C-BE0A-C33DF64042EB}" type="presParOf" srcId="{BE3EA3F3-B1D1-45EF-83F1-5624FEC1C8FD}" destId="{A0E9B2CD-EC46-4ECC-BC29-77C21BBEDAE8}" srcOrd="5" destOrd="0" presId="urn:microsoft.com/office/officeart/2005/8/layout/vList4"/>
    <dgm:cxn modelId="{FBBE52BF-8D57-402F-A803-CDE58B66BD96}" type="presParOf" srcId="{BE3EA3F3-B1D1-45EF-83F1-5624FEC1C8FD}" destId="{03DDF623-5984-4DDC-8FA3-F5D4D9A0C2A6}" srcOrd="6" destOrd="0" presId="urn:microsoft.com/office/officeart/2005/8/layout/vList4"/>
    <dgm:cxn modelId="{A344D24E-774F-41F2-B117-1519D1753DF5}" type="presParOf" srcId="{03DDF623-5984-4DDC-8FA3-F5D4D9A0C2A6}" destId="{D5244EC4-4F83-4751-A40A-7BA3BC146034}" srcOrd="0" destOrd="0" presId="urn:microsoft.com/office/officeart/2005/8/layout/vList4"/>
    <dgm:cxn modelId="{E38F7F79-6867-4F56-A116-FA6EAE12D6BF}" type="presParOf" srcId="{03DDF623-5984-4DDC-8FA3-F5D4D9A0C2A6}" destId="{BB2C7DCD-874B-4343-ABA8-CA801571AAB5}" srcOrd="1" destOrd="0" presId="urn:microsoft.com/office/officeart/2005/8/layout/vList4"/>
    <dgm:cxn modelId="{34A1B5D5-9951-4EB0-8FC6-4C4FE7DC689A}" type="presParOf" srcId="{03DDF623-5984-4DDC-8FA3-F5D4D9A0C2A6}" destId="{31ABA418-2C67-4B62-B28E-EE3CEAB35AA0}"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37A682-A536-4477-8797-E32ADEB6ACCA}" type="doc">
      <dgm:prSet loTypeId="urn:microsoft.com/office/officeart/2005/8/layout/vList4" loCatId="picture" qsTypeId="urn:microsoft.com/office/officeart/2005/8/quickstyle/3d7" qsCatId="3D" csTypeId="urn:microsoft.com/office/officeart/2005/8/colors/accent1_2" csCatId="accent1" phldr="1"/>
      <dgm:spPr>
        <a:scene3d>
          <a:camera prst="perspectiveLeft" fov="1800000" zoom="91000"/>
          <a:lightRig rig="threePt" dir="t">
            <a:rot lat="0" lon="0" rev="20640000"/>
          </a:lightRig>
        </a:scene3d>
      </dgm:spPr>
      <dgm:t>
        <a:bodyPr/>
        <a:lstStyle/>
        <a:p>
          <a:endParaRPr lang="en-GB"/>
        </a:p>
      </dgm:t>
    </dgm:pt>
    <dgm:pt modelId="{04141540-1DCC-484A-9368-E79A6073C930}">
      <dgm:prSet phldrT="[Text]" custT="1"/>
      <dgm:spPr/>
      <dgm:t>
        <a:bodyPr/>
        <a:lstStyle/>
        <a:p>
          <a:r>
            <a:rPr lang="en-GB" sz="2000" b="1" i="0" dirty="0" smtClean="0">
              <a:solidFill>
                <a:schemeClr val="bg1"/>
              </a:solidFill>
            </a:rPr>
            <a:t>ESS Statistical Production Reference Architecture  </a:t>
          </a:r>
          <a:r>
            <a:rPr lang="en-GB" sz="1600" b="1" i="0" dirty="0" smtClean="0">
              <a:solidFill>
                <a:schemeClr val="bg1"/>
              </a:solidFill>
            </a:rPr>
            <a:t/>
          </a:r>
          <a:br>
            <a:rPr lang="en-GB" sz="1600" b="1" i="0" dirty="0" smtClean="0">
              <a:solidFill>
                <a:schemeClr val="bg1"/>
              </a:solidFill>
            </a:rPr>
          </a:br>
          <a:r>
            <a:rPr lang="en-GB" sz="1600" b="1" i="0" dirty="0" smtClean="0">
              <a:solidFill>
                <a:schemeClr val="bg1"/>
              </a:solidFill>
            </a:rPr>
            <a:t/>
          </a:r>
          <a:br>
            <a:rPr lang="en-GB" sz="1600" b="1" i="0" dirty="0" smtClean="0">
              <a:solidFill>
                <a:schemeClr val="bg1"/>
              </a:solidFill>
            </a:rPr>
          </a:br>
          <a:r>
            <a:rPr lang="en-GB" sz="1600" i="0" dirty="0" smtClean="0">
              <a:solidFill>
                <a:schemeClr val="bg1"/>
              </a:solidFill>
            </a:rPr>
            <a:t>Gathers key business function architectures and </a:t>
          </a:r>
          <a:br>
            <a:rPr lang="en-GB" sz="1600" i="0" dirty="0" smtClean="0">
              <a:solidFill>
                <a:schemeClr val="bg1"/>
              </a:solidFill>
            </a:rPr>
          </a:br>
          <a:r>
            <a:rPr lang="en-GB" sz="1600" i="0" dirty="0" smtClean="0">
              <a:solidFill>
                <a:schemeClr val="bg1"/>
              </a:solidFill>
            </a:rPr>
            <a:t>scenarios for ESS deployment (Opt-in Opt-out)</a:t>
          </a:r>
          <a:endParaRPr lang="en-GB" sz="1600" b="1" dirty="0">
            <a:solidFill>
              <a:schemeClr val="bg1"/>
            </a:solidFill>
          </a:endParaRPr>
        </a:p>
      </dgm:t>
    </dgm:pt>
    <dgm:pt modelId="{68293738-9F0A-462E-8723-57A40E5D6DAF}" type="parTrans" cxnId="{7A38A4F9-3BC5-4902-BE52-3C156E458C0C}">
      <dgm:prSet/>
      <dgm:spPr/>
      <dgm:t>
        <a:bodyPr/>
        <a:lstStyle/>
        <a:p>
          <a:endParaRPr lang="en-GB"/>
        </a:p>
      </dgm:t>
    </dgm:pt>
    <dgm:pt modelId="{B5998AF5-BCEB-4B33-A8E9-EE43AE8C785F}" type="sibTrans" cxnId="{7A38A4F9-3BC5-4902-BE52-3C156E458C0C}">
      <dgm:prSet/>
      <dgm:spPr/>
      <dgm:t>
        <a:bodyPr/>
        <a:lstStyle/>
        <a:p>
          <a:endParaRPr lang="en-GB"/>
        </a:p>
      </dgm:t>
    </dgm:pt>
    <dgm:pt modelId="{D89E40A6-1B73-458B-A730-CA14A49F2543}">
      <dgm:prSet phldrT="[Text]" custT="1"/>
      <dgm:spPr>
        <a:scene3d>
          <a:camera prst="perspectiveLeft" fov="1800000" zoom="91000"/>
          <a:lightRig rig="threePt" dir="t">
            <a:rot lat="0" lon="0" rev="20640000"/>
          </a:lightRig>
        </a:scene3d>
        <a:sp3d>
          <a:bevelT w="101600"/>
        </a:sp3d>
      </dgm:spPr>
      <dgm:t>
        <a:bodyPr/>
        <a:lstStyle/>
        <a:p>
          <a:r>
            <a:rPr lang="en-GB" sz="2000" b="1" dirty="0" smtClean="0">
              <a:solidFill>
                <a:schemeClr val="bg1"/>
              </a:solidFill>
            </a:rPr>
            <a:t>Security Architecture</a:t>
          </a:r>
        </a:p>
        <a:p>
          <a:r>
            <a:rPr lang="en-GB" sz="1600" i="0" dirty="0" smtClean="0">
              <a:solidFill>
                <a:schemeClr val="bg1"/>
              </a:solidFill>
            </a:rPr>
            <a:t>Describes the key components of security and their impact on the different EA layers</a:t>
          </a:r>
          <a:endParaRPr lang="en-GB" sz="1600" b="1" dirty="0">
            <a:solidFill>
              <a:schemeClr val="bg1"/>
            </a:solidFill>
          </a:endParaRPr>
        </a:p>
      </dgm:t>
    </dgm:pt>
    <dgm:pt modelId="{0A5417E6-0FA7-45ED-B2A3-AADF086C1127}" type="parTrans" cxnId="{1CDAE66B-1FB2-4655-853B-C47BF67A3695}">
      <dgm:prSet/>
      <dgm:spPr/>
      <dgm:t>
        <a:bodyPr/>
        <a:lstStyle/>
        <a:p>
          <a:endParaRPr lang="en-GB"/>
        </a:p>
      </dgm:t>
    </dgm:pt>
    <dgm:pt modelId="{7DB9A874-55F8-45DA-8926-B9699DF2B4B5}" type="sibTrans" cxnId="{1CDAE66B-1FB2-4655-853B-C47BF67A3695}">
      <dgm:prSet/>
      <dgm:spPr/>
      <dgm:t>
        <a:bodyPr/>
        <a:lstStyle/>
        <a:p>
          <a:endParaRPr lang="en-GB"/>
        </a:p>
      </dgm:t>
    </dgm:pt>
    <dgm:pt modelId="{31D5CB2E-D6B4-4CC6-BB37-7409A2C730F5}">
      <dgm:prSet phldrT="[Text]" custT="1"/>
      <dgm:spPr>
        <a:scene3d>
          <a:camera prst="perspectiveLeft" fov="1800000" zoom="91000"/>
          <a:lightRig rig="threePt" dir="t">
            <a:rot lat="0" lon="0" rev="20640000"/>
          </a:lightRig>
        </a:scene3d>
        <a:sp3d extrusionH="50600" prstMaterial="metal">
          <a:bevelT w="101600" h="80600" prst="relaxedInset"/>
          <a:bevelB w="80600" h="80600" prst="relaxedInset"/>
        </a:sp3d>
      </dgm:spPr>
      <dgm:t>
        <a:bodyPr/>
        <a:lstStyle/>
        <a:p>
          <a:r>
            <a:rPr lang="en-GB" sz="2000" b="1" dirty="0" smtClean="0">
              <a:solidFill>
                <a:schemeClr val="bg1"/>
              </a:solidFill>
            </a:rPr>
            <a:t>Information Architecture</a:t>
          </a:r>
          <a:r>
            <a:rPr lang="en-GB" sz="1600" b="1" dirty="0" smtClean="0">
              <a:solidFill>
                <a:schemeClr val="bg1"/>
              </a:solidFill>
            </a:rPr>
            <a:t/>
          </a:r>
          <a:br>
            <a:rPr lang="en-GB" sz="1600" b="1" dirty="0" smtClean="0">
              <a:solidFill>
                <a:schemeClr val="bg1"/>
              </a:solidFill>
            </a:rPr>
          </a:br>
          <a:r>
            <a:rPr lang="en-GB" sz="1600" b="1" dirty="0" smtClean="0">
              <a:solidFill>
                <a:schemeClr val="bg1"/>
              </a:solidFill>
            </a:rPr>
            <a:t/>
          </a:r>
          <a:br>
            <a:rPr lang="en-GB" sz="1600" b="1" dirty="0" smtClean="0">
              <a:solidFill>
                <a:schemeClr val="bg1"/>
              </a:solidFill>
            </a:rPr>
          </a:br>
          <a:r>
            <a:rPr lang="en-GB" sz="1600" dirty="0" smtClean="0">
              <a:solidFill>
                <a:schemeClr val="bg1"/>
              </a:solidFill>
            </a:rPr>
            <a:t>Provides the glue for Business and Application Architecture</a:t>
          </a:r>
          <a:br>
            <a:rPr lang="en-GB" sz="1600" dirty="0" smtClean="0">
              <a:solidFill>
                <a:schemeClr val="bg1"/>
              </a:solidFill>
            </a:rPr>
          </a:br>
          <a:r>
            <a:rPr lang="en-GB" sz="1600" dirty="0" smtClean="0">
              <a:solidFill>
                <a:schemeClr val="bg1"/>
              </a:solidFill>
            </a:rPr>
            <a:t>Identifies  information assets/data entities</a:t>
          </a:r>
          <a:br>
            <a:rPr lang="en-GB" sz="1600" dirty="0" smtClean="0">
              <a:solidFill>
                <a:schemeClr val="bg1"/>
              </a:solidFill>
            </a:rPr>
          </a:br>
          <a:r>
            <a:rPr lang="fr-BE" sz="1600" dirty="0" smtClean="0">
              <a:solidFill>
                <a:schemeClr val="bg1"/>
              </a:solidFill>
            </a:rPr>
            <a:t>Identifies </a:t>
          </a:r>
          <a:r>
            <a:rPr lang="en-GB" sz="1600" dirty="0" smtClean="0">
              <a:solidFill>
                <a:schemeClr val="bg1"/>
              </a:solidFill>
            </a:rPr>
            <a:t>key information  capabilities</a:t>
          </a:r>
          <a:endParaRPr lang="en-GB" sz="1600" b="1" dirty="0">
            <a:solidFill>
              <a:schemeClr val="bg1"/>
            </a:solidFill>
          </a:endParaRPr>
        </a:p>
      </dgm:t>
    </dgm:pt>
    <dgm:pt modelId="{948BFA47-039B-497B-9447-2DA2EB5EAD38}" type="parTrans" cxnId="{420541B7-BD9D-4C73-BDBE-A82B4CDDF44C}">
      <dgm:prSet/>
      <dgm:spPr/>
      <dgm:t>
        <a:bodyPr/>
        <a:lstStyle/>
        <a:p>
          <a:endParaRPr lang="en-GB"/>
        </a:p>
      </dgm:t>
    </dgm:pt>
    <dgm:pt modelId="{8E7F89FA-52A1-40FB-98FA-26A648470F35}" type="sibTrans" cxnId="{420541B7-BD9D-4C73-BDBE-A82B4CDDF44C}">
      <dgm:prSet/>
      <dgm:spPr/>
      <dgm:t>
        <a:bodyPr/>
        <a:lstStyle/>
        <a:p>
          <a:endParaRPr lang="en-GB"/>
        </a:p>
      </dgm:t>
    </dgm:pt>
    <dgm:pt modelId="{BE3EA3F3-B1D1-45EF-83F1-5624FEC1C8FD}" type="pres">
      <dgm:prSet presAssocID="{8237A682-A536-4477-8797-E32ADEB6ACCA}" presName="linear" presStyleCnt="0">
        <dgm:presLayoutVars>
          <dgm:dir/>
          <dgm:resizeHandles val="exact"/>
        </dgm:presLayoutVars>
      </dgm:prSet>
      <dgm:spPr/>
      <dgm:t>
        <a:bodyPr/>
        <a:lstStyle/>
        <a:p>
          <a:endParaRPr lang="en-GB"/>
        </a:p>
      </dgm:t>
    </dgm:pt>
    <dgm:pt modelId="{9D881BB4-2B5B-49E1-AFF4-B6FDD80C08C5}" type="pres">
      <dgm:prSet presAssocID="{04141540-1DCC-484A-9368-E79A6073C930}" presName="comp" presStyleCnt="0"/>
      <dgm:spPr/>
      <dgm:t>
        <a:bodyPr/>
        <a:lstStyle/>
        <a:p>
          <a:endParaRPr lang="en-GB"/>
        </a:p>
      </dgm:t>
    </dgm:pt>
    <dgm:pt modelId="{78E113EA-D42E-4C11-BFDD-D749E8F23D06}" type="pres">
      <dgm:prSet presAssocID="{04141540-1DCC-484A-9368-E79A6073C930}" presName="box" presStyleLbl="node1" presStyleIdx="0" presStyleCnt="3" custLinFactNeighborX="241" custLinFactNeighborY="-15238"/>
      <dgm:spPr/>
      <dgm:t>
        <a:bodyPr/>
        <a:lstStyle/>
        <a:p>
          <a:endParaRPr lang="en-GB"/>
        </a:p>
      </dgm:t>
    </dgm:pt>
    <dgm:pt modelId="{E7FF0B20-9DB5-4189-BB62-740ACB1F7E9E}" type="pres">
      <dgm:prSet presAssocID="{04141540-1DCC-484A-9368-E79A6073C930}" presName="img" presStyleLbl="fgImgPlace1" presStyleIdx="0" presStyleCnt="3"/>
      <dgm:spPr>
        <a:blipFill>
          <a:blip xmlns:r="http://schemas.openxmlformats.org/officeDocument/2006/relationships" r:embed="rId1" cstate="print">
            <a:extLst>
              <a:ext uri="{BEBA8EAE-BF5A-486C-A8C5-ECC9F3942E4B}">
                <a14:imgProps xmlns:a14="http://schemas.microsoft.com/office/drawing/2010/main">
                  <a14:imgLayer r:embed="rId2">
                    <a14:imgEffect>
                      <a14:brightnessContrast bright="-23000"/>
                    </a14:imgEffect>
                  </a14:imgLayer>
                </a14:imgProps>
              </a:ext>
              <a:ext uri="{28A0092B-C50C-407E-A947-70E740481C1C}">
                <a14:useLocalDpi xmlns:a14="http://schemas.microsoft.com/office/drawing/2010/main" val="0"/>
              </a:ext>
            </a:extLst>
          </a:blip>
          <a:srcRect/>
          <a:stretch>
            <a:fillRect t="-11000" b="-11000"/>
          </a:stretch>
        </a:blipFill>
      </dgm:spPr>
      <dgm:t>
        <a:bodyPr/>
        <a:lstStyle/>
        <a:p>
          <a:endParaRPr lang="en-GB"/>
        </a:p>
      </dgm:t>
    </dgm:pt>
    <dgm:pt modelId="{1E5C87BA-33A3-4FA9-B091-93EE47BA0759}" type="pres">
      <dgm:prSet presAssocID="{04141540-1DCC-484A-9368-E79A6073C930}" presName="text" presStyleLbl="node1" presStyleIdx="0" presStyleCnt="3">
        <dgm:presLayoutVars>
          <dgm:bulletEnabled val="1"/>
        </dgm:presLayoutVars>
      </dgm:prSet>
      <dgm:spPr/>
      <dgm:t>
        <a:bodyPr/>
        <a:lstStyle/>
        <a:p>
          <a:endParaRPr lang="en-GB"/>
        </a:p>
      </dgm:t>
    </dgm:pt>
    <dgm:pt modelId="{FE8C1679-96B1-4992-B6B6-BB2E4895119C}" type="pres">
      <dgm:prSet presAssocID="{B5998AF5-BCEB-4B33-A8E9-EE43AE8C785F}" presName="spacer" presStyleCnt="0"/>
      <dgm:spPr/>
      <dgm:t>
        <a:bodyPr/>
        <a:lstStyle/>
        <a:p>
          <a:endParaRPr lang="en-GB"/>
        </a:p>
      </dgm:t>
    </dgm:pt>
    <dgm:pt modelId="{03DDF623-5984-4DDC-8FA3-F5D4D9A0C2A6}" type="pres">
      <dgm:prSet presAssocID="{31D5CB2E-D6B4-4CC6-BB37-7409A2C730F5}" presName="comp" presStyleCnt="0"/>
      <dgm:spPr/>
      <dgm:t>
        <a:bodyPr/>
        <a:lstStyle/>
        <a:p>
          <a:endParaRPr lang="en-GB"/>
        </a:p>
      </dgm:t>
    </dgm:pt>
    <dgm:pt modelId="{D5244EC4-4F83-4751-A40A-7BA3BC146034}" type="pres">
      <dgm:prSet presAssocID="{31D5CB2E-D6B4-4CC6-BB37-7409A2C730F5}" presName="box" presStyleLbl="node1" presStyleIdx="1" presStyleCnt="3"/>
      <dgm:spPr/>
      <dgm:t>
        <a:bodyPr/>
        <a:lstStyle/>
        <a:p>
          <a:endParaRPr lang="en-GB"/>
        </a:p>
      </dgm:t>
    </dgm:pt>
    <dgm:pt modelId="{BB2C7DCD-874B-4343-ABA8-CA801571AAB5}" type="pres">
      <dgm:prSet presAssocID="{31D5CB2E-D6B4-4CC6-BB37-7409A2C730F5}" presName="img" presStyleLbl="fgImgPlace1" presStyleIdx="1"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5000" r="-15000"/>
          </a:stretch>
        </a:blipFill>
      </dgm:spPr>
      <dgm:t>
        <a:bodyPr/>
        <a:lstStyle/>
        <a:p>
          <a:endParaRPr lang="en-GB"/>
        </a:p>
      </dgm:t>
    </dgm:pt>
    <dgm:pt modelId="{31ABA418-2C67-4B62-B28E-EE3CEAB35AA0}" type="pres">
      <dgm:prSet presAssocID="{31D5CB2E-D6B4-4CC6-BB37-7409A2C730F5}" presName="text" presStyleLbl="node1" presStyleIdx="1" presStyleCnt="3">
        <dgm:presLayoutVars>
          <dgm:bulletEnabled val="1"/>
        </dgm:presLayoutVars>
      </dgm:prSet>
      <dgm:spPr/>
      <dgm:t>
        <a:bodyPr/>
        <a:lstStyle/>
        <a:p>
          <a:endParaRPr lang="en-GB"/>
        </a:p>
      </dgm:t>
    </dgm:pt>
    <dgm:pt modelId="{07920028-CCAA-4064-A18C-F22446C98C60}" type="pres">
      <dgm:prSet presAssocID="{8E7F89FA-52A1-40FB-98FA-26A648470F35}" presName="spacer" presStyleCnt="0"/>
      <dgm:spPr/>
      <dgm:t>
        <a:bodyPr/>
        <a:lstStyle/>
        <a:p>
          <a:endParaRPr lang="en-GB"/>
        </a:p>
      </dgm:t>
    </dgm:pt>
    <dgm:pt modelId="{D3C111D2-6120-4194-9FDD-E11B02A75A63}" type="pres">
      <dgm:prSet presAssocID="{D89E40A6-1B73-458B-A730-CA14A49F2543}" presName="comp" presStyleCnt="0"/>
      <dgm:spPr/>
      <dgm:t>
        <a:bodyPr/>
        <a:lstStyle/>
        <a:p>
          <a:endParaRPr lang="en-GB"/>
        </a:p>
      </dgm:t>
    </dgm:pt>
    <dgm:pt modelId="{3A95F081-964B-4032-8F55-A8234A45100E}" type="pres">
      <dgm:prSet presAssocID="{D89E40A6-1B73-458B-A730-CA14A49F2543}" presName="box" presStyleLbl="node1" presStyleIdx="2" presStyleCnt="3" custLinFactNeighborX="241" custLinFactNeighborY="4597"/>
      <dgm:spPr/>
      <dgm:t>
        <a:bodyPr/>
        <a:lstStyle/>
        <a:p>
          <a:endParaRPr lang="en-GB"/>
        </a:p>
      </dgm:t>
    </dgm:pt>
    <dgm:pt modelId="{92833F97-996E-4FD6-8101-A9CC66CEFC73}" type="pres">
      <dgm:prSet presAssocID="{D89E40A6-1B73-458B-A730-CA14A49F2543}" presName="img" presStyleLbl="fgImgPlace1" presStyleIdx="2" presStyleCnt="3"/>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t="-96000" b="-96000"/>
          </a:stretch>
        </a:blipFill>
      </dgm:spPr>
      <dgm:t>
        <a:bodyPr/>
        <a:lstStyle/>
        <a:p>
          <a:endParaRPr lang="en-GB"/>
        </a:p>
      </dgm:t>
    </dgm:pt>
    <dgm:pt modelId="{439D59BD-7019-4362-B4E9-84F34C2F7D60}" type="pres">
      <dgm:prSet presAssocID="{D89E40A6-1B73-458B-A730-CA14A49F2543}" presName="text" presStyleLbl="node1" presStyleIdx="2" presStyleCnt="3">
        <dgm:presLayoutVars>
          <dgm:bulletEnabled val="1"/>
        </dgm:presLayoutVars>
      </dgm:prSet>
      <dgm:spPr/>
      <dgm:t>
        <a:bodyPr/>
        <a:lstStyle/>
        <a:p>
          <a:endParaRPr lang="en-GB"/>
        </a:p>
      </dgm:t>
    </dgm:pt>
  </dgm:ptLst>
  <dgm:cxnLst>
    <dgm:cxn modelId="{06FDD1BB-BD01-48D7-9BE8-467783AB5316}" type="presOf" srcId="{D89E40A6-1B73-458B-A730-CA14A49F2543}" destId="{439D59BD-7019-4362-B4E9-84F34C2F7D60}" srcOrd="1" destOrd="0" presId="urn:microsoft.com/office/officeart/2005/8/layout/vList4"/>
    <dgm:cxn modelId="{C6E2297A-9CCF-44CD-BB04-FB5826AC10FF}" type="presOf" srcId="{31D5CB2E-D6B4-4CC6-BB37-7409A2C730F5}" destId="{D5244EC4-4F83-4751-A40A-7BA3BC146034}" srcOrd="0" destOrd="0" presId="urn:microsoft.com/office/officeart/2005/8/layout/vList4"/>
    <dgm:cxn modelId="{F61125DC-975B-4A71-ABD9-8A8C14C5833D}" type="presOf" srcId="{04141540-1DCC-484A-9368-E79A6073C930}" destId="{78E113EA-D42E-4C11-BFDD-D749E8F23D06}" srcOrd="0" destOrd="0" presId="urn:microsoft.com/office/officeart/2005/8/layout/vList4"/>
    <dgm:cxn modelId="{82AAEEF6-BDE7-495F-9FA4-9FF85F53DB49}" type="presOf" srcId="{D89E40A6-1B73-458B-A730-CA14A49F2543}" destId="{3A95F081-964B-4032-8F55-A8234A45100E}" srcOrd="0" destOrd="0" presId="urn:microsoft.com/office/officeart/2005/8/layout/vList4"/>
    <dgm:cxn modelId="{4E080DF7-D725-415F-8727-4A5476EE2DF8}" type="presOf" srcId="{31D5CB2E-D6B4-4CC6-BB37-7409A2C730F5}" destId="{31ABA418-2C67-4B62-B28E-EE3CEAB35AA0}" srcOrd="1" destOrd="0" presId="urn:microsoft.com/office/officeart/2005/8/layout/vList4"/>
    <dgm:cxn modelId="{420541B7-BD9D-4C73-BDBE-A82B4CDDF44C}" srcId="{8237A682-A536-4477-8797-E32ADEB6ACCA}" destId="{31D5CB2E-D6B4-4CC6-BB37-7409A2C730F5}" srcOrd="1" destOrd="0" parTransId="{948BFA47-039B-497B-9447-2DA2EB5EAD38}" sibTransId="{8E7F89FA-52A1-40FB-98FA-26A648470F35}"/>
    <dgm:cxn modelId="{C998DA56-87E8-45B9-9504-9B1DEF469E9E}" type="presOf" srcId="{04141540-1DCC-484A-9368-E79A6073C930}" destId="{1E5C87BA-33A3-4FA9-B091-93EE47BA0759}" srcOrd="1" destOrd="0" presId="urn:microsoft.com/office/officeart/2005/8/layout/vList4"/>
    <dgm:cxn modelId="{7A38A4F9-3BC5-4902-BE52-3C156E458C0C}" srcId="{8237A682-A536-4477-8797-E32ADEB6ACCA}" destId="{04141540-1DCC-484A-9368-E79A6073C930}" srcOrd="0" destOrd="0" parTransId="{68293738-9F0A-462E-8723-57A40E5D6DAF}" sibTransId="{B5998AF5-BCEB-4B33-A8E9-EE43AE8C785F}"/>
    <dgm:cxn modelId="{1CDAE66B-1FB2-4655-853B-C47BF67A3695}" srcId="{8237A682-A536-4477-8797-E32ADEB6ACCA}" destId="{D89E40A6-1B73-458B-A730-CA14A49F2543}" srcOrd="2" destOrd="0" parTransId="{0A5417E6-0FA7-45ED-B2A3-AADF086C1127}" sibTransId="{7DB9A874-55F8-45DA-8926-B9699DF2B4B5}"/>
    <dgm:cxn modelId="{4155B845-81F1-4EBD-804D-D40BC30B5699}" type="presOf" srcId="{8237A682-A536-4477-8797-E32ADEB6ACCA}" destId="{BE3EA3F3-B1D1-45EF-83F1-5624FEC1C8FD}" srcOrd="0" destOrd="0" presId="urn:microsoft.com/office/officeart/2005/8/layout/vList4"/>
    <dgm:cxn modelId="{680CFE6A-5479-46D0-9A93-BF88E5E834A7}" type="presParOf" srcId="{BE3EA3F3-B1D1-45EF-83F1-5624FEC1C8FD}" destId="{9D881BB4-2B5B-49E1-AFF4-B6FDD80C08C5}" srcOrd="0" destOrd="0" presId="urn:microsoft.com/office/officeart/2005/8/layout/vList4"/>
    <dgm:cxn modelId="{507C4BBD-7426-46B7-A14C-8D757AB155A3}" type="presParOf" srcId="{9D881BB4-2B5B-49E1-AFF4-B6FDD80C08C5}" destId="{78E113EA-D42E-4C11-BFDD-D749E8F23D06}" srcOrd="0" destOrd="0" presId="urn:microsoft.com/office/officeart/2005/8/layout/vList4"/>
    <dgm:cxn modelId="{CD237787-AD6F-435F-A98F-1EDACA081889}" type="presParOf" srcId="{9D881BB4-2B5B-49E1-AFF4-B6FDD80C08C5}" destId="{E7FF0B20-9DB5-4189-BB62-740ACB1F7E9E}" srcOrd="1" destOrd="0" presId="urn:microsoft.com/office/officeart/2005/8/layout/vList4"/>
    <dgm:cxn modelId="{1F5841A6-BC31-405D-8F5A-B375F5C68B38}" type="presParOf" srcId="{9D881BB4-2B5B-49E1-AFF4-B6FDD80C08C5}" destId="{1E5C87BA-33A3-4FA9-B091-93EE47BA0759}" srcOrd="2" destOrd="0" presId="urn:microsoft.com/office/officeart/2005/8/layout/vList4"/>
    <dgm:cxn modelId="{5A654093-9DF8-45F0-B068-51716CE1DC25}" type="presParOf" srcId="{BE3EA3F3-B1D1-45EF-83F1-5624FEC1C8FD}" destId="{FE8C1679-96B1-4992-B6B6-BB2E4895119C}" srcOrd="1" destOrd="0" presId="urn:microsoft.com/office/officeart/2005/8/layout/vList4"/>
    <dgm:cxn modelId="{35399322-CBF3-467B-BEA7-E9B76398DA93}" type="presParOf" srcId="{BE3EA3F3-B1D1-45EF-83F1-5624FEC1C8FD}" destId="{03DDF623-5984-4DDC-8FA3-F5D4D9A0C2A6}" srcOrd="2" destOrd="0" presId="urn:microsoft.com/office/officeart/2005/8/layout/vList4"/>
    <dgm:cxn modelId="{8FDB7203-4710-4E7A-A2AB-30537A2EBC44}" type="presParOf" srcId="{03DDF623-5984-4DDC-8FA3-F5D4D9A0C2A6}" destId="{D5244EC4-4F83-4751-A40A-7BA3BC146034}" srcOrd="0" destOrd="0" presId="urn:microsoft.com/office/officeart/2005/8/layout/vList4"/>
    <dgm:cxn modelId="{D5BB996E-151F-4C35-9B30-C6524B393A5C}" type="presParOf" srcId="{03DDF623-5984-4DDC-8FA3-F5D4D9A0C2A6}" destId="{BB2C7DCD-874B-4343-ABA8-CA801571AAB5}" srcOrd="1" destOrd="0" presId="urn:microsoft.com/office/officeart/2005/8/layout/vList4"/>
    <dgm:cxn modelId="{305DF408-CFFC-4693-8DFD-3A68CF49AFE1}" type="presParOf" srcId="{03DDF623-5984-4DDC-8FA3-F5D4D9A0C2A6}" destId="{31ABA418-2C67-4B62-B28E-EE3CEAB35AA0}" srcOrd="2" destOrd="0" presId="urn:microsoft.com/office/officeart/2005/8/layout/vList4"/>
    <dgm:cxn modelId="{F65C9D7A-B257-4E33-B92C-F7AB4EEF3522}" type="presParOf" srcId="{BE3EA3F3-B1D1-45EF-83F1-5624FEC1C8FD}" destId="{07920028-CCAA-4064-A18C-F22446C98C60}" srcOrd="3" destOrd="0" presId="urn:microsoft.com/office/officeart/2005/8/layout/vList4"/>
    <dgm:cxn modelId="{4B6AEBFF-407C-46AE-85E6-E3907136DE10}" type="presParOf" srcId="{BE3EA3F3-B1D1-45EF-83F1-5624FEC1C8FD}" destId="{D3C111D2-6120-4194-9FDD-E11B02A75A63}" srcOrd="4" destOrd="0" presId="urn:microsoft.com/office/officeart/2005/8/layout/vList4"/>
    <dgm:cxn modelId="{E2998CC6-74BA-428B-BFBF-251D7747C5F0}" type="presParOf" srcId="{D3C111D2-6120-4194-9FDD-E11B02A75A63}" destId="{3A95F081-964B-4032-8F55-A8234A45100E}" srcOrd="0" destOrd="0" presId="urn:microsoft.com/office/officeart/2005/8/layout/vList4"/>
    <dgm:cxn modelId="{2DF7BA9F-2338-4F86-849A-9BA591CE3F73}" type="presParOf" srcId="{D3C111D2-6120-4194-9FDD-E11B02A75A63}" destId="{92833F97-996E-4FD6-8101-A9CC66CEFC73}" srcOrd="1" destOrd="0" presId="urn:microsoft.com/office/officeart/2005/8/layout/vList4"/>
    <dgm:cxn modelId="{D07BFD0E-1F81-4704-AD3C-820B887AB6AF}" type="presParOf" srcId="{D3C111D2-6120-4194-9FDD-E11B02A75A63}" destId="{439D59BD-7019-4362-B4E9-84F34C2F7D60}"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E113EA-D42E-4C11-BFDD-D749E8F23D06}">
      <dsp:nvSpPr>
        <dsp:cNvPr id="0" name=""/>
        <dsp:cNvSpPr/>
      </dsp:nvSpPr>
      <dsp:spPr>
        <a:xfrm>
          <a:off x="0" y="0"/>
          <a:ext cx="8599927" cy="1359186"/>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perspectiveLeft" fov="2100000" zoom="91000"/>
          <a:lightRig rig="threePt" dir="t">
            <a:rot lat="0" lon="0" rev="20640000"/>
          </a:lightRig>
        </a:scene3d>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chemeClr val="bg1"/>
              </a:solidFill>
            </a:rPr>
            <a:t>Business Capabilities</a:t>
          </a:r>
          <a:br>
            <a:rPr lang="en-GB" sz="2000" b="1" kern="1200" dirty="0" smtClean="0">
              <a:solidFill>
                <a:schemeClr val="bg1"/>
              </a:solidFill>
            </a:rPr>
          </a:br>
          <a:r>
            <a:rPr lang="en-GB" sz="1600" i="0" kern="1200" dirty="0" smtClean="0">
              <a:solidFill>
                <a:schemeClr val="bg1"/>
              </a:solidFill>
            </a:rPr>
            <a:t>Describes what the ESS does </a:t>
          </a:r>
          <a:r>
            <a:rPr lang="en-GB" sz="1400" i="0" kern="1200" dirty="0" smtClean="0">
              <a:solidFill>
                <a:schemeClr val="bg1"/>
              </a:solidFill>
            </a:rPr>
            <a:t>or needs to do to implement the Vision</a:t>
          </a:r>
          <a:endParaRPr lang="en-GB" sz="1600" b="1" kern="1200" dirty="0">
            <a:solidFill>
              <a:schemeClr val="bg1"/>
            </a:solidFill>
          </a:endParaRPr>
        </a:p>
      </dsp:txBody>
      <dsp:txXfrm>
        <a:off x="1855904" y="0"/>
        <a:ext cx="6744022" cy="1359186"/>
      </dsp:txXfrm>
    </dsp:sp>
    <dsp:sp modelId="{E7FF0B20-9DB5-4189-BB62-740ACB1F7E9E}">
      <dsp:nvSpPr>
        <dsp:cNvPr id="0" name=""/>
        <dsp:cNvSpPr/>
      </dsp:nvSpPr>
      <dsp:spPr>
        <a:xfrm>
          <a:off x="20731" y="144019"/>
          <a:ext cx="1719985" cy="1087349"/>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4000" r="-24000"/>
          </a:stretch>
        </a:blipFill>
        <a:ln>
          <a:noFill/>
        </a:ln>
        <a:effectLst>
          <a:outerShdw blurRad="40000" dist="20000" dir="5400000" rotWithShape="0">
            <a:srgbClr val="000000">
              <a:alpha val="38000"/>
            </a:srgbClr>
          </a:outerShdw>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 modelId="{3A95F081-964B-4032-8F55-A8234A45100E}">
      <dsp:nvSpPr>
        <dsp:cNvPr id="0" name=""/>
        <dsp:cNvSpPr/>
      </dsp:nvSpPr>
      <dsp:spPr>
        <a:xfrm>
          <a:off x="0" y="1495105"/>
          <a:ext cx="8599927" cy="1359186"/>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perspectiveLeft" fov="2100000" zoom="91000"/>
          <a:lightRig rig="threePt" dir="t">
            <a:rot lat="0" lon="0" rev="20640000"/>
          </a:lightRig>
        </a:scene3d>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chemeClr val="bg1"/>
              </a:solidFill>
            </a:rPr>
            <a:t>Statistical process flow model</a:t>
          </a:r>
          <a:r>
            <a:rPr lang="en-GB" sz="1800" b="1" kern="1200" dirty="0" smtClean="0">
              <a:solidFill>
                <a:schemeClr val="bg1"/>
              </a:solidFill>
            </a:rPr>
            <a:t/>
          </a:r>
          <a:br>
            <a:rPr lang="en-GB" sz="1800" b="1" kern="1200" dirty="0" smtClean="0">
              <a:solidFill>
                <a:schemeClr val="bg1"/>
              </a:solidFill>
            </a:rPr>
          </a:br>
          <a:r>
            <a:rPr lang="en-GB" sz="1600" i="0" kern="1200" dirty="0" smtClean="0">
              <a:solidFill>
                <a:schemeClr val="bg1"/>
              </a:solidFill>
            </a:rPr>
            <a:t>Describes generically how the ESS operates the different capabilities to meet user/information request</a:t>
          </a:r>
          <a:endParaRPr lang="en-GB" sz="1600" b="1" kern="1200" dirty="0">
            <a:solidFill>
              <a:schemeClr val="bg1"/>
            </a:solidFill>
          </a:endParaRPr>
        </a:p>
      </dsp:txBody>
      <dsp:txXfrm>
        <a:off x="1855904" y="1495105"/>
        <a:ext cx="6744022" cy="1359186"/>
      </dsp:txXfrm>
    </dsp:sp>
    <dsp:sp modelId="{92833F97-996E-4FD6-8101-A9CC66CEFC73}">
      <dsp:nvSpPr>
        <dsp:cNvPr id="0" name=""/>
        <dsp:cNvSpPr/>
      </dsp:nvSpPr>
      <dsp:spPr>
        <a:xfrm>
          <a:off x="135918" y="1631023"/>
          <a:ext cx="1719985" cy="1087349"/>
        </a:xfrm>
        <a:prstGeom prst="roundRect">
          <a:avLst>
            <a:gd name="adj" fmla="val 10000"/>
          </a:avLst>
        </a:prstGeom>
        <a:blipFill>
          <a:blip xmlns:r="http://schemas.openxmlformats.org/officeDocument/2006/relationships" r:embed="rId2" cstate="print">
            <a:extLst>
              <a:ext uri="{BEBA8EAE-BF5A-486C-A8C5-ECC9F3942E4B}">
                <a14:imgProps xmlns:a14="http://schemas.microsoft.com/office/drawing/2010/main">
                  <a14:imgLayer r:embed="rId3">
                    <a14:imgEffect>
                      <a14:brightnessContrast bright="-17000"/>
                    </a14:imgEffect>
                  </a14:imgLayer>
                </a14:imgProps>
              </a:ext>
              <a:ext uri="{28A0092B-C50C-407E-A947-70E740481C1C}">
                <a14:useLocalDpi xmlns:a14="http://schemas.microsoft.com/office/drawing/2010/main" val="0"/>
              </a:ext>
            </a:extLst>
          </a:blip>
          <a:srcRect/>
          <a:stretch>
            <a:fillRect l="-24000" r="-24000"/>
          </a:stretch>
        </a:blipFill>
        <a:ln>
          <a:noFill/>
        </a:ln>
        <a:effectLst>
          <a:outerShdw blurRad="40000" dist="20000" dir="5400000" rotWithShape="0">
            <a:srgbClr val="000000">
              <a:alpha val="38000"/>
            </a:srgbClr>
          </a:outerShdw>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 modelId="{5805B900-8A1C-4BDD-9C92-12EB42A7C4FD}">
      <dsp:nvSpPr>
        <dsp:cNvPr id="0" name=""/>
        <dsp:cNvSpPr/>
      </dsp:nvSpPr>
      <dsp:spPr>
        <a:xfrm>
          <a:off x="0" y="2990210"/>
          <a:ext cx="8599927" cy="1359186"/>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perspectiveLeft" fov="2100000" zoom="91000"/>
          <a:lightRig rig="threePt" dir="t">
            <a:rot lat="0" lon="0" rev="20640000"/>
          </a:lightRig>
        </a:scene3d>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chemeClr val="bg1"/>
              </a:solidFill>
            </a:rPr>
            <a:t>Principles</a:t>
          </a:r>
          <a:r>
            <a:rPr lang="en-GB" sz="1600" b="1" kern="1200" dirty="0" smtClean="0">
              <a:solidFill>
                <a:schemeClr val="bg1"/>
              </a:solidFill>
            </a:rPr>
            <a:t/>
          </a:r>
          <a:br>
            <a:rPr lang="en-GB" sz="1600" b="1" kern="1200" dirty="0" smtClean="0">
              <a:solidFill>
                <a:schemeClr val="bg1"/>
              </a:solidFill>
            </a:rPr>
          </a:br>
          <a:r>
            <a:rPr lang="en-GB" sz="1600" i="0" kern="1200" dirty="0" smtClean="0">
              <a:solidFill>
                <a:schemeClr val="bg1"/>
              </a:solidFill>
            </a:rPr>
            <a:t>Guidance and rules to ensure coherence over the lifetime of a project</a:t>
          </a:r>
          <a:endParaRPr lang="en-GB" sz="1600" b="1" kern="1200" dirty="0">
            <a:solidFill>
              <a:schemeClr val="bg1"/>
            </a:solidFill>
          </a:endParaRPr>
        </a:p>
      </dsp:txBody>
      <dsp:txXfrm>
        <a:off x="1855904" y="2990210"/>
        <a:ext cx="6744022" cy="1359186"/>
      </dsp:txXfrm>
    </dsp:sp>
    <dsp:sp modelId="{087A1D1B-C69A-491B-8A9C-2B858C267DAE}">
      <dsp:nvSpPr>
        <dsp:cNvPr id="0" name=""/>
        <dsp:cNvSpPr/>
      </dsp:nvSpPr>
      <dsp:spPr>
        <a:xfrm>
          <a:off x="135918" y="3126128"/>
          <a:ext cx="1719985" cy="1087349"/>
        </a:xfrm>
        <a:prstGeom prst="roundRect">
          <a:avLst>
            <a:gd name="adj" fmla="val 1000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10000" b="-10000"/>
          </a:stretch>
        </a:blipFill>
        <a:ln>
          <a:noFill/>
        </a:ln>
        <a:effectLst>
          <a:outerShdw blurRad="40000" dist="20000" dir="5400000" rotWithShape="0">
            <a:srgbClr val="000000">
              <a:alpha val="38000"/>
            </a:srgbClr>
          </a:outerShdw>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 modelId="{D5244EC4-4F83-4751-A40A-7BA3BC146034}">
      <dsp:nvSpPr>
        <dsp:cNvPr id="0" name=""/>
        <dsp:cNvSpPr/>
      </dsp:nvSpPr>
      <dsp:spPr>
        <a:xfrm>
          <a:off x="0" y="4485315"/>
          <a:ext cx="8599927" cy="1359186"/>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perspectiveLeft" fov="2100000" zoom="91000"/>
          <a:lightRig rig="threePt" dir="t">
            <a:rot lat="0" lon="0" rev="20640000"/>
          </a:lightRig>
        </a:scene3d>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chemeClr val="bg1"/>
              </a:solidFill>
            </a:rPr>
            <a:t>Architecture building blocks</a:t>
          </a:r>
          <a:r>
            <a:rPr lang="en-GB" sz="1600" b="1" kern="1200" dirty="0" smtClean="0">
              <a:solidFill>
                <a:schemeClr val="bg1"/>
              </a:solidFill>
            </a:rPr>
            <a:t/>
          </a:r>
          <a:br>
            <a:rPr lang="en-GB" sz="1600" b="1" kern="1200" dirty="0" smtClean="0">
              <a:solidFill>
                <a:schemeClr val="bg1"/>
              </a:solidFill>
            </a:rPr>
          </a:br>
          <a:r>
            <a:rPr lang="en-GB" sz="1600" i="0" kern="1200" dirty="0" smtClean="0">
              <a:solidFill>
                <a:schemeClr val="bg1"/>
              </a:solidFill>
            </a:rPr>
            <a:t>Describes the high-level functional components needed to implement the capabilities</a:t>
          </a:r>
          <a:endParaRPr lang="en-GB" sz="1600" b="1" kern="1200" dirty="0">
            <a:solidFill>
              <a:schemeClr val="bg1"/>
            </a:solidFill>
          </a:endParaRPr>
        </a:p>
      </dsp:txBody>
      <dsp:txXfrm>
        <a:off x="1855904" y="4485315"/>
        <a:ext cx="6744022" cy="1359186"/>
      </dsp:txXfrm>
    </dsp:sp>
    <dsp:sp modelId="{BB2C7DCD-874B-4343-ABA8-CA801571AAB5}">
      <dsp:nvSpPr>
        <dsp:cNvPr id="0" name=""/>
        <dsp:cNvSpPr/>
      </dsp:nvSpPr>
      <dsp:spPr>
        <a:xfrm>
          <a:off x="135918" y="4621233"/>
          <a:ext cx="1719985" cy="1087349"/>
        </a:xfrm>
        <a:prstGeom prst="roundRect">
          <a:avLst>
            <a:gd name="adj" fmla="val 10000"/>
          </a:avLst>
        </a:prstGeom>
        <a:blipFill>
          <a:blip xmlns:r="http://schemas.openxmlformats.org/officeDocument/2006/relationships" r:embed="rId5" cstate="print">
            <a:extLst>
              <a:ext uri="{BEBA8EAE-BF5A-486C-A8C5-ECC9F3942E4B}">
                <a14:imgProps xmlns:a14="http://schemas.microsoft.com/office/drawing/2010/main">
                  <a14:imgLayer r:embed="rId6">
                    <a14:imgEffect>
                      <a14:brightnessContrast bright="-16000"/>
                    </a14:imgEffect>
                  </a14:imgLayer>
                </a14:imgProps>
              </a:ext>
              <a:ext uri="{28A0092B-C50C-407E-A947-70E740481C1C}">
                <a14:useLocalDpi xmlns:a14="http://schemas.microsoft.com/office/drawing/2010/main" val="0"/>
              </a:ext>
            </a:extLst>
          </a:blip>
          <a:srcRect/>
          <a:stretch>
            <a:fillRect t="-16000" b="-16000"/>
          </a:stretch>
        </a:blipFill>
        <a:ln>
          <a:noFill/>
        </a:ln>
        <a:effectLst>
          <a:outerShdw blurRad="40000" dist="20000" dir="5400000" rotWithShape="0">
            <a:srgbClr val="000000">
              <a:alpha val="38000"/>
            </a:srgbClr>
          </a:outerShdw>
        </a:effectLst>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E113EA-D42E-4C11-BFDD-D749E8F23D06}">
      <dsp:nvSpPr>
        <dsp:cNvPr id="0" name=""/>
        <dsp:cNvSpPr/>
      </dsp:nvSpPr>
      <dsp:spPr>
        <a:xfrm>
          <a:off x="0" y="0"/>
          <a:ext cx="8599927" cy="132764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perspectiveLeft" fov="1800000" zoom="91000"/>
          <a:lightRig rig="threePt" dir="t">
            <a:rot lat="0" lon="0" rev="20640000"/>
          </a:lightRig>
        </a:scene3d>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i="0" kern="1200" dirty="0" smtClean="0">
              <a:solidFill>
                <a:schemeClr val="bg1"/>
              </a:solidFill>
            </a:rPr>
            <a:t>ESS Statistical Production Reference Architecture  </a:t>
          </a:r>
          <a:r>
            <a:rPr lang="en-GB" sz="1600" b="1" i="0" kern="1200" dirty="0" smtClean="0">
              <a:solidFill>
                <a:schemeClr val="bg1"/>
              </a:solidFill>
            </a:rPr>
            <a:t/>
          </a:r>
          <a:br>
            <a:rPr lang="en-GB" sz="1600" b="1" i="0" kern="1200" dirty="0" smtClean="0">
              <a:solidFill>
                <a:schemeClr val="bg1"/>
              </a:solidFill>
            </a:rPr>
          </a:br>
          <a:r>
            <a:rPr lang="en-GB" sz="1600" b="1" i="0" kern="1200" dirty="0" smtClean="0">
              <a:solidFill>
                <a:schemeClr val="bg1"/>
              </a:solidFill>
            </a:rPr>
            <a:t/>
          </a:r>
          <a:br>
            <a:rPr lang="en-GB" sz="1600" b="1" i="0" kern="1200" dirty="0" smtClean="0">
              <a:solidFill>
                <a:schemeClr val="bg1"/>
              </a:solidFill>
            </a:rPr>
          </a:br>
          <a:r>
            <a:rPr lang="en-GB" sz="1600" i="0" kern="1200" dirty="0" smtClean="0">
              <a:solidFill>
                <a:schemeClr val="bg1"/>
              </a:solidFill>
            </a:rPr>
            <a:t>Gathers key business function architectures and </a:t>
          </a:r>
          <a:br>
            <a:rPr lang="en-GB" sz="1600" i="0" kern="1200" dirty="0" smtClean="0">
              <a:solidFill>
                <a:schemeClr val="bg1"/>
              </a:solidFill>
            </a:rPr>
          </a:br>
          <a:r>
            <a:rPr lang="en-GB" sz="1600" i="0" kern="1200" dirty="0" smtClean="0">
              <a:solidFill>
                <a:schemeClr val="bg1"/>
              </a:solidFill>
            </a:rPr>
            <a:t>scenarios for ESS deployment (Opt-in Opt-out)</a:t>
          </a:r>
          <a:endParaRPr lang="en-GB" sz="1600" b="1" kern="1200" dirty="0">
            <a:solidFill>
              <a:schemeClr val="bg1"/>
            </a:solidFill>
          </a:endParaRPr>
        </a:p>
      </dsp:txBody>
      <dsp:txXfrm>
        <a:off x="1852750" y="0"/>
        <a:ext cx="6747176" cy="1327647"/>
      </dsp:txXfrm>
    </dsp:sp>
    <dsp:sp modelId="{E7FF0B20-9DB5-4189-BB62-740ACB1F7E9E}">
      <dsp:nvSpPr>
        <dsp:cNvPr id="0" name=""/>
        <dsp:cNvSpPr/>
      </dsp:nvSpPr>
      <dsp:spPr>
        <a:xfrm>
          <a:off x="132764" y="132764"/>
          <a:ext cx="1719985" cy="1062118"/>
        </a:xfrm>
        <a:prstGeom prst="roundRect">
          <a:avLst>
            <a:gd name="adj" fmla="val 10000"/>
          </a:avLst>
        </a:prstGeom>
        <a:blipFill>
          <a:blip xmlns:r="http://schemas.openxmlformats.org/officeDocument/2006/relationships" r:embed="rId1" cstate="print">
            <a:extLst>
              <a:ext uri="{BEBA8EAE-BF5A-486C-A8C5-ECC9F3942E4B}">
                <a14:imgProps xmlns:a14="http://schemas.microsoft.com/office/drawing/2010/main">
                  <a14:imgLayer r:embed="rId2">
                    <a14:imgEffect>
                      <a14:brightnessContrast bright="-23000"/>
                    </a14:imgEffect>
                  </a14:imgLayer>
                </a14:imgProps>
              </a:ext>
              <a:ext uri="{28A0092B-C50C-407E-A947-70E740481C1C}">
                <a14:useLocalDpi xmlns:a14="http://schemas.microsoft.com/office/drawing/2010/main" val="0"/>
              </a:ext>
            </a:extLst>
          </a:blip>
          <a:srcRect/>
          <a:stretch>
            <a:fillRect t="-11000" b="-11000"/>
          </a:stretch>
        </a:blipFill>
        <a:ln>
          <a:noFill/>
        </a:ln>
        <a:effectLst>
          <a:outerShdw blurRad="40000" dist="20000" dir="5400000" rotWithShape="0">
            <a:srgbClr val="000000">
              <a:alpha val="38000"/>
            </a:srgbClr>
          </a:outerShdw>
        </a:effectLst>
        <a:scene3d>
          <a:camera prst="perspectiveLeft" fov="1800000" zoom="91000"/>
          <a:lightRig rig="threePt" dir="t">
            <a:rot lat="0" lon="0" rev="20640000"/>
          </a:lightRig>
        </a:scene3d>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 modelId="{D5244EC4-4F83-4751-A40A-7BA3BC146034}">
      <dsp:nvSpPr>
        <dsp:cNvPr id="0" name=""/>
        <dsp:cNvSpPr/>
      </dsp:nvSpPr>
      <dsp:spPr>
        <a:xfrm>
          <a:off x="0" y="1460412"/>
          <a:ext cx="8599927" cy="132764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perspectiveLeft" fov="1800000" zoom="91000"/>
          <a:lightRig rig="threePt" dir="t">
            <a:rot lat="0" lon="0" rev="20640000"/>
          </a:lightRig>
        </a:scene3d>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chemeClr val="bg1"/>
              </a:solidFill>
            </a:rPr>
            <a:t>Information Architecture</a:t>
          </a:r>
          <a:r>
            <a:rPr lang="en-GB" sz="1600" b="1" kern="1200" dirty="0" smtClean="0">
              <a:solidFill>
                <a:schemeClr val="bg1"/>
              </a:solidFill>
            </a:rPr>
            <a:t/>
          </a:r>
          <a:br>
            <a:rPr lang="en-GB" sz="1600" b="1" kern="1200" dirty="0" smtClean="0">
              <a:solidFill>
                <a:schemeClr val="bg1"/>
              </a:solidFill>
            </a:rPr>
          </a:br>
          <a:r>
            <a:rPr lang="en-GB" sz="1600" b="1" kern="1200" dirty="0" smtClean="0">
              <a:solidFill>
                <a:schemeClr val="bg1"/>
              </a:solidFill>
            </a:rPr>
            <a:t/>
          </a:r>
          <a:br>
            <a:rPr lang="en-GB" sz="1600" b="1" kern="1200" dirty="0" smtClean="0">
              <a:solidFill>
                <a:schemeClr val="bg1"/>
              </a:solidFill>
            </a:rPr>
          </a:br>
          <a:r>
            <a:rPr lang="en-GB" sz="1600" kern="1200" dirty="0" smtClean="0">
              <a:solidFill>
                <a:schemeClr val="bg1"/>
              </a:solidFill>
            </a:rPr>
            <a:t>Provides the glue for Business and Application Architecture</a:t>
          </a:r>
          <a:br>
            <a:rPr lang="en-GB" sz="1600" kern="1200" dirty="0" smtClean="0">
              <a:solidFill>
                <a:schemeClr val="bg1"/>
              </a:solidFill>
            </a:rPr>
          </a:br>
          <a:r>
            <a:rPr lang="en-GB" sz="1600" kern="1200" dirty="0" smtClean="0">
              <a:solidFill>
                <a:schemeClr val="bg1"/>
              </a:solidFill>
            </a:rPr>
            <a:t>Identifies  information assets/data entities</a:t>
          </a:r>
          <a:br>
            <a:rPr lang="en-GB" sz="1600" kern="1200" dirty="0" smtClean="0">
              <a:solidFill>
                <a:schemeClr val="bg1"/>
              </a:solidFill>
            </a:rPr>
          </a:br>
          <a:r>
            <a:rPr lang="fr-BE" sz="1600" kern="1200" dirty="0" smtClean="0">
              <a:solidFill>
                <a:schemeClr val="bg1"/>
              </a:solidFill>
            </a:rPr>
            <a:t>Identifies </a:t>
          </a:r>
          <a:r>
            <a:rPr lang="en-GB" sz="1600" kern="1200" dirty="0" smtClean="0">
              <a:solidFill>
                <a:schemeClr val="bg1"/>
              </a:solidFill>
            </a:rPr>
            <a:t>key information  capabilities</a:t>
          </a:r>
          <a:endParaRPr lang="en-GB" sz="1600" b="1" kern="1200" dirty="0">
            <a:solidFill>
              <a:schemeClr val="bg1"/>
            </a:solidFill>
          </a:endParaRPr>
        </a:p>
      </dsp:txBody>
      <dsp:txXfrm>
        <a:off x="1852750" y="1460412"/>
        <a:ext cx="6747176" cy="1327647"/>
      </dsp:txXfrm>
    </dsp:sp>
    <dsp:sp modelId="{BB2C7DCD-874B-4343-ABA8-CA801571AAB5}">
      <dsp:nvSpPr>
        <dsp:cNvPr id="0" name=""/>
        <dsp:cNvSpPr/>
      </dsp:nvSpPr>
      <dsp:spPr>
        <a:xfrm>
          <a:off x="132764" y="1593177"/>
          <a:ext cx="1719985" cy="1062118"/>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5000" r="-15000"/>
          </a:stretch>
        </a:blipFill>
        <a:ln>
          <a:noFill/>
        </a:ln>
        <a:effectLst>
          <a:outerShdw blurRad="40000" dist="20000" dir="5400000" rotWithShape="0">
            <a:srgbClr val="000000">
              <a:alpha val="38000"/>
            </a:srgbClr>
          </a:outerShdw>
        </a:effectLst>
        <a:scene3d>
          <a:camera prst="perspectiveLeft" fov="1800000" zoom="91000"/>
          <a:lightRig rig="threePt" dir="t">
            <a:rot lat="0" lon="0" rev="20640000"/>
          </a:lightRig>
        </a:scene3d>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 modelId="{3A95F081-964B-4032-8F55-A8234A45100E}">
      <dsp:nvSpPr>
        <dsp:cNvPr id="0" name=""/>
        <dsp:cNvSpPr/>
      </dsp:nvSpPr>
      <dsp:spPr>
        <a:xfrm>
          <a:off x="0" y="2920824"/>
          <a:ext cx="8599927" cy="132764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perspectiveLeft" fov="1800000" zoom="91000"/>
          <a:lightRig rig="threePt" dir="t">
            <a:rot lat="0" lon="0" rev="20640000"/>
          </a:lightRig>
        </a:scene3d>
        <a:sp3d>
          <a:bevelT w="101600"/>
        </a:sp3d>
      </dsp:spPr>
      <dsp:style>
        <a:lnRef idx="0">
          <a:scrgbClr r="0" g="0" b="0"/>
        </a:lnRef>
        <a:fillRef idx="1">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GB" sz="2000" b="1" kern="1200" dirty="0" smtClean="0">
              <a:solidFill>
                <a:schemeClr val="bg1"/>
              </a:solidFill>
            </a:rPr>
            <a:t>Security Architecture</a:t>
          </a:r>
        </a:p>
        <a:p>
          <a:pPr lvl="0" algn="l" defTabSz="889000">
            <a:lnSpc>
              <a:spcPct val="90000"/>
            </a:lnSpc>
            <a:spcBef>
              <a:spcPct val="0"/>
            </a:spcBef>
            <a:spcAft>
              <a:spcPct val="35000"/>
            </a:spcAft>
          </a:pPr>
          <a:r>
            <a:rPr lang="en-GB" sz="1600" i="0" kern="1200" dirty="0" smtClean="0">
              <a:solidFill>
                <a:schemeClr val="bg1"/>
              </a:solidFill>
            </a:rPr>
            <a:t>Describes the key components of security and their impact on the different EA layers</a:t>
          </a:r>
          <a:endParaRPr lang="en-GB" sz="1600" b="1" kern="1200" dirty="0">
            <a:solidFill>
              <a:schemeClr val="bg1"/>
            </a:solidFill>
          </a:endParaRPr>
        </a:p>
      </dsp:txBody>
      <dsp:txXfrm>
        <a:off x="1852750" y="2920824"/>
        <a:ext cx="6747176" cy="1327647"/>
      </dsp:txXfrm>
    </dsp:sp>
    <dsp:sp modelId="{92833F97-996E-4FD6-8101-A9CC66CEFC73}">
      <dsp:nvSpPr>
        <dsp:cNvPr id="0" name=""/>
        <dsp:cNvSpPr/>
      </dsp:nvSpPr>
      <dsp:spPr>
        <a:xfrm>
          <a:off x="132764" y="3053589"/>
          <a:ext cx="1719985" cy="1062118"/>
        </a:xfrm>
        <a:prstGeom prst="roundRect">
          <a:avLst>
            <a:gd name="adj" fmla="val 1000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t="-96000" b="-96000"/>
          </a:stretch>
        </a:blipFill>
        <a:ln>
          <a:noFill/>
        </a:ln>
        <a:effectLst>
          <a:outerShdw blurRad="40000" dist="20000" dir="5400000" rotWithShape="0">
            <a:srgbClr val="000000">
              <a:alpha val="38000"/>
            </a:srgbClr>
          </a:outerShdw>
        </a:effectLst>
        <a:scene3d>
          <a:camera prst="perspectiveLeft" fov="1800000" zoom="91000"/>
          <a:lightRig rig="threePt" dir="t">
            <a:rot lat="0" lon="0" rev="20640000"/>
          </a:lightRig>
        </a:scene3d>
        <a:sp3d z="57200" extrusionH="10600" prstMaterial="plastic">
          <a:bevelT w="101600" h="8600" prst="relaxedInset"/>
          <a:bevelB w="8600" h="8600" prst="relaxedInset"/>
        </a:sp3d>
      </dsp:spPr>
      <dsp:style>
        <a:lnRef idx="0">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NULL"/></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altLang="en-US"/>
          </a:p>
        </p:txBody>
      </p:sp>
      <p:sp>
        <p:nvSpPr>
          <p:cNvPr id="37891"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altLang="en-US"/>
          </a:p>
        </p:txBody>
      </p:sp>
      <p:sp>
        <p:nvSpPr>
          <p:cNvPr id="37892"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altLang="en-US"/>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D47CB2DA-E9D7-48E6-9530-E45BEBBB6AEB}" type="slidenum">
              <a:rPr lang="en-GB" altLang="en-US"/>
              <a:pPr>
                <a:defRPr/>
              </a:pPr>
              <a:t>‹#›</a:t>
            </a:fld>
            <a:endParaRPr lang="en-GB" altLang="en-US"/>
          </a:p>
        </p:txBody>
      </p:sp>
    </p:spTree>
    <p:extLst>
      <p:ext uri="{BB962C8B-B14F-4D97-AF65-F5344CB8AC3E}">
        <p14:creationId xmlns:p14="http://schemas.microsoft.com/office/powerpoint/2010/main" val="3487909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altLang="en-US"/>
          </a:p>
        </p:txBody>
      </p:sp>
      <p:sp>
        <p:nvSpPr>
          <p:cNvPr id="36867"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altLang="en-US"/>
          </a:p>
        </p:txBody>
      </p:sp>
      <p:sp>
        <p:nvSpPr>
          <p:cNvPr id="29700"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altLang="en-US"/>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pPr>
              <a:defRPr/>
            </a:pPr>
            <a:fld id="{80F13624-F86F-42BF-925B-403572C1DFC4}" type="slidenum">
              <a:rPr lang="en-GB" altLang="en-US"/>
              <a:pPr>
                <a:defRPr/>
              </a:pPr>
              <a:t>‹#›</a:t>
            </a:fld>
            <a:endParaRPr lang="en-GB" altLang="en-US"/>
          </a:p>
        </p:txBody>
      </p:sp>
    </p:spTree>
    <p:extLst>
      <p:ext uri="{BB962C8B-B14F-4D97-AF65-F5344CB8AC3E}">
        <p14:creationId xmlns:p14="http://schemas.microsoft.com/office/powerpoint/2010/main" val="9835867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17575" y="744538"/>
            <a:ext cx="4964113" cy="3722687"/>
          </a:xfrm>
          <a:ln/>
        </p:spPr>
      </p:sp>
      <p:sp>
        <p:nvSpPr>
          <p:cNvPr id="30723" name="Notes Placeholder 2"/>
          <p:cNvSpPr>
            <a:spLocks noGrp="1"/>
          </p:cNvSpPr>
          <p:nvPr>
            <p:ph type="body" idx="1"/>
          </p:nvPr>
        </p:nvSpPr>
        <p:spPr>
          <a:noFill/>
        </p:spPr>
        <p:txBody>
          <a:bodyPr/>
          <a:lstStyle/>
          <a:p>
            <a:pPr eaLnBrk="1" hangingPunct="1"/>
            <a:endParaRPr lang="en-US" altLang="en-US" smtClean="0"/>
          </a:p>
        </p:txBody>
      </p:sp>
      <p:sp>
        <p:nvSpPr>
          <p:cNvPr id="30724" name="Slide Number Placeholder 3"/>
          <p:cNvSpPr>
            <a:spLocks noGrp="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43CE34B5-6FEB-450F-A531-51BF99C8BAD3}" type="slidenum">
              <a:rPr lang="en-GB" altLang="en-US" smtClean="0">
                <a:solidFill>
                  <a:schemeClr val="tx1"/>
                </a:solidFill>
                <a:latin typeface="Arial" charset="0"/>
              </a:rPr>
              <a:pPr eaLnBrk="1" hangingPunct="1"/>
              <a:t>4</a:t>
            </a:fld>
            <a:endParaRPr lang="en-GB" altLang="en-US" smtClean="0">
              <a:solidFill>
                <a:schemeClr val="tx1"/>
              </a:solidFill>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285236" indent="-285236">
              <a:spcBef>
                <a:spcPts val="0"/>
              </a:spcBef>
              <a:spcAft>
                <a:spcPts val="599"/>
              </a:spcAft>
              <a:buSzPts val="1100"/>
              <a:buFont typeface="Wingdings" panose="05000000000000000000" pitchFamily="2" charset="2"/>
              <a:buChar char="§"/>
              <a:tabLst>
                <a:tab pos="228189" algn="l"/>
              </a:tabLst>
            </a:pPr>
            <a:endParaRPr lang="en-US" sz="1100" dirty="0">
              <a:latin typeface="Arial" panose="020B0604020202020204" pitchFamily="34" charset="0"/>
              <a:ea typeface="MS Mincho" panose="02020609040205080304" pitchFamily="49" charset="-128"/>
            </a:endParaRPr>
          </a:p>
        </p:txBody>
      </p:sp>
    </p:spTree>
    <p:extLst>
      <p:ext uri="{BB962C8B-B14F-4D97-AF65-F5344CB8AC3E}">
        <p14:creationId xmlns:p14="http://schemas.microsoft.com/office/powerpoint/2010/main" val="34116354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7575" y="744538"/>
            <a:ext cx="4962525" cy="3722687"/>
          </a:xfrm>
        </p:spPr>
      </p:sp>
      <p:sp>
        <p:nvSpPr>
          <p:cNvPr id="3" name="Notes Placeholder 2"/>
          <p:cNvSpPr>
            <a:spLocks noGrp="1"/>
          </p:cNvSpPr>
          <p:nvPr>
            <p:ph type="body" idx="1"/>
          </p:nvPr>
        </p:nvSpPr>
        <p:spPr/>
        <p:txBody>
          <a:bodyPr/>
          <a:lstStyle/>
          <a:p>
            <a:pPr marL="285236" indent="-285236">
              <a:spcBef>
                <a:spcPts val="0"/>
              </a:spcBef>
              <a:spcAft>
                <a:spcPts val="599"/>
              </a:spcAft>
              <a:buSzPts val="1100"/>
              <a:buFont typeface="Wingdings" panose="05000000000000000000" pitchFamily="2" charset="2"/>
              <a:buChar char="§"/>
              <a:tabLst>
                <a:tab pos="228189" algn="l"/>
              </a:tabLst>
            </a:pPr>
            <a:endParaRPr lang="en-US" sz="1100" dirty="0">
              <a:latin typeface="Arial" panose="020B0604020202020204" pitchFamily="34" charset="0"/>
              <a:ea typeface="MS Mincho" panose="02020609040205080304" pitchFamily="49" charset="-128"/>
            </a:endParaRPr>
          </a:p>
        </p:txBody>
      </p:sp>
    </p:spTree>
    <p:extLst>
      <p:ext uri="{BB962C8B-B14F-4D97-AF65-F5344CB8AC3E}">
        <p14:creationId xmlns:p14="http://schemas.microsoft.com/office/powerpoint/2010/main" val="3411635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917575" y="744538"/>
            <a:ext cx="4964113" cy="3722687"/>
          </a:xfrm>
          <a:ln/>
        </p:spPr>
      </p:sp>
      <p:sp>
        <p:nvSpPr>
          <p:cNvPr id="32771" name="Notes Placeholder 2"/>
          <p:cNvSpPr>
            <a:spLocks noGrp="1"/>
          </p:cNvSpPr>
          <p:nvPr>
            <p:ph type="body" idx="1"/>
          </p:nvPr>
        </p:nvSpPr>
        <p:spPr>
          <a:noFill/>
        </p:spPr>
        <p:txBody>
          <a:bodyPr/>
          <a:lstStyle/>
          <a:p>
            <a:pPr eaLnBrk="1" hangingPunct="1"/>
            <a:r>
              <a:rPr lang="en-GB" altLang="en-US" smtClean="0"/>
              <a:t>The work on the ESS EA Reference Framework is progressively moving from the most abstract business layers (e.g. BCM) to elements which can provide guidance for actual solutions (BFAs). This top-down approach aims at ensuring the coherence of Vision implementation.</a:t>
            </a:r>
          </a:p>
        </p:txBody>
      </p:sp>
      <p:sp>
        <p:nvSpPr>
          <p:cNvPr id="32772" name="Slide Number Placeholder 3"/>
          <p:cNvSpPr>
            <a:spLocks noGrp="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CC0EB69C-C48C-4B98-886C-1DB8D0200722}" type="slidenum">
              <a:rPr lang="en-GB" altLang="en-US" smtClean="0">
                <a:solidFill>
                  <a:schemeClr val="tx1"/>
                </a:solidFill>
                <a:latin typeface="Arial" charset="0"/>
              </a:rPr>
              <a:pPr eaLnBrk="1" hangingPunct="1"/>
              <a:t>9</a:t>
            </a:fld>
            <a:endParaRPr lang="en-GB" altLang="en-US" smtClean="0">
              <a:solidFill>
                <a:schemeClr val="tx1"/>
              </a:solidFill>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xfrm>
            <a:off x="917575" y="744538"/>
            <a:ext cx="4964113" cy="3722687"/>
          </a:xfrm>
          <a:ln/>
        </p:spPr>
      </p:sp>
      <p:sp>
        <p:nvSpPr>
          <p:cNvPr id="3" name="Notes Placeholder 2"/>
          <p:cNvSpPr>
            <a:spLocks noGrp="1"/>
          </p:cNvSpPr>
          <p:nvPr>
            <p:ph type="body" idx="1"/>
          </p:nvPr>
        </p:nvSpPr>
        <p:spPr/>
        <p:txBody>
          <a:bodyPr/>
          <a:lstStyle/>
          <a:p>
            <a:pPr eaLnBrk="1" hangingPunct="1">
              <a:defRPr/>
            </a:pPr>
            <a:r>
              <a:rPr lang="en-GB" dirty="0" smtClean="0"/>
              <a:t>If we look at the elements created so far as part of the EA Reference Framework from the point of view of a project, this graph shows us where they come into play:</a:t>
            </a:r>
          </a:p>
          <a:p>
            <a:pPr marL="171450" indent="-171450" eaLnBrk="1" hangingPunct="1">
              <a:buFont typeface="Arial" panose="020B0604020202020204" pitchFamily="34" charset="0"/>
              <a:buChar char="•"/>
              <a:defRPr/>
            </a:pPr>
            <a:r>
              <a:rPr lang="en-GB" dirty="0" smtClean="0"/>
              <a:t>The BCM is most important at the initiation and post-implementation phase: at the initiation phase, the BCM is to be used to assess whether a project addresses the prioritised business capabilities. At the end, the results of the project need to be taken into account to update the BCM</a:t>
            </a:r>
          </a:p>
          <a:p>
            <a:pPr marL="171450" indent="-171450" eaLnBrk="1" hangingPunct="1">
              <a:buFont typeface="Arial" panose="020B0604020202020204" pitchFamily="34" charset="0"/>
              <a:buChar char="•"/>
              <a:defRPr/>
            </a:pPr>
            <a:r>
              <a:rPr lang="en-GB" dirty="0" smtClean="0"/>
              <a:t>The EA BB can be used in the planning phase to ensure that the project's solutions are in line with the interoperability objectives set for the concerned Building Blocks</a:t>
            </a:r>
          </a:p>
          <a:p>
            <a:pPr marL="171450" indent="-171450" eaLnBrk="1" hangingPunct="1">
              <a:buFont typeface="Arial" panose="020B0604020202020204" pitchFamily="34" charset="0"/>
              <a:buChar char="•"/>
              <a:defRPr/>
            </a:pPr>
            <a:r>
              <a:rPr lang="en-GB" dirty="0" smtClean="0"/>
              <a:t>The EA Principles support the project from inception to end</a:t>
            </a:r>
          </a:p>
          <a:p>
            <a:pPr marL="171450" indent="-171450" eaLnBrk="1" hangingPunct="1">
              <a:buFont typeface="Arial" panose="020B0604020202020204" pitchFamily="34" charset="0"/>
              <a:buChar char="•"/>
              <a:defRPr/>
            </a:pPr>
            <a:r>
              <a:rPr lang="en-GB" dirty="0" smtClean="0"/>
              <a:t>The Business Function Architectures will intervene by providing input for the architecture of the actual solution</a:t>
            </a:r>
          </a:p>
        </p:txBody>
      </p:sp>
      <p:sp>
        <p:nvSpPr>
          <p:cNvPr id="37892" name="Slide Number Placeholder 3"/>
          <p:cNvSpPr>
            <a:spLocks noGrp="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CCC2B63-0D97-4E16-A03D-3D102FE98B43}" type="slidenum">
              <a:rPr lang="en-GB" altLang="en-US" smtClean="0">
                <a:solidFill>
                  <a:schemeClr val="tx1"/>
                </a:solidFill>
                <a:latin typeface="Arial" charset="0"/>
              </a:rPr>
              <a:pPr eaLnBrk="1" hangingPunct="1"/>
              <a:t>10</a:t>
            </a:fld>
            <a:endParaRPr lang="en-GB" altLang="en-US" smtClean="0">
              <a:solidFill>
                <a:schemeClr val="tx1"/>
              </a:solidFill>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image" Target="../media/image3.jpeg"/><Relationship Id="rId4" Type="http://schemas.openxmlformats.org/officeDocument/2006/relationships/oleObject" Target="../embeddings/oleObject3.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4.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5.xml"/><Relationship Id="rId1" Type="http://schemas.openxmlformats.org/officeDocument/2006/relationships/vmlDrawing" Target="../drawings/vmlDrawing5.vml"/><Relationship Id="rId5" Type="http://schemas.openxmlformats.org/officeDocument/2006/relationships/image" Target="../media/image4.jpeg"/><Relationship Id="rId4" Type="http://schemas.openxmlformats.org/officeDocument/2006/relationships/oleObject" Target="../embeddings/oleObject5.bin"/></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6.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8.xml"/><Relationship Id="rId1" Type="http://schemas.openxmlformats.org/officeDocument/2006/relationships/vmlDrawing" Target="../drawings/vmlDrawing8.vml"/><Relationship Id="rId5" Type="http://schemas.openxmlformats.org/officeDocument/2006/relationships/image" Target="../media/image3.jpeg"/><Relationship Id="rId4" Type="http://schemas.openxmlformats.org/officeDocument/2006/relationships/oleObject" Target="../embeddings/oleObject8.bin"/></Relationships>
</file>

<file path=ppt/slideLayouts/_rels/slideLayout28.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9.xml"/><Relationship Id="rId1" Type="http://schemas.openxmlformats.org/officeDocument/2006/relationships/vmlDrawing" Target="../drawings/vmlDrawing9.vml"/><Relationship Id="rId4" Type="http://schemas.openxmlformats.org/officeDocument/2006/relationships/oleObject" Target="../embeddings/oleObject9.bin"/></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10.xml"/><Relationship Id="rId1" Type="http://schemas.openxmlformats.org/officeDocument/2006/relationships/vmlDrawing" Target="../drawings/vmlDrawing10.vml"/><Relationship Id="rId5" Type="http://schemas.openxmlformats.org/officeDocument/2006/relationships/image" Target="../media/image4.jpeg"/><Relationship Id="rId4" Type="http://schemas.openxmlformats.org/officeDocument/2006/relationships/oleObject" Target="../embeddings/oleObject10.bin"/></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4.xml"/><Relationship Id="rId2" Type="http://schemas.openxmlformats.org/officeDocument/2006/relationships/tags" Target="../tags/tag11.xml"/><Relationship Id="rId1" Type="http://schemas.openxmlformats.org/officeDocument/2006/relationships/vmlDrawing" Target="../drawings/vmlDrawing11.vml"/><Relationship Id="rId4" Type="http://schemas.openxmlformats.org/officeDocument/2006/relationships/oleObject" Target="../embeddings/oleObject11.bin"/></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alt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41" y="258769"/>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12"/>
            <a:ext cx="5040312" cy="790575"/>
          </a:xfrm>
        </p:spPr>
        <p:txBody>
          <a:bodyPr/>
          <a:lstStyle>
            <a:lvl1pPr marL="3175">
              <a:defRPr sz="7600">
                <a:solidFill>
                  <a:srgbClr val="FFD624"/>
                </a:solidFill>
              </a:defRPr>
            </a:lvl1pPr>
          </a:lstStyle>
          <a:p>
            <a:pPr lvl="0"/>
            <a:r>
              <a:rPr lang="en-US" altLang="en-US" noProof="0" smtClean="0"/>
              <a:t>Click to edit Master title style</a:t>
            </a:r>
            <a:endParaRPr lang="en-GB" altLang="en-US" noProof="0" smtClean="0"/>
          </a:p>
        </p:txBody>
      </p:sp>
      <p:sp>
        <p:nvSpPr>
          <p:cNvPr id="3077" name="Rectangle 5"/>
          <p:cNvSpPr>
            <a:spLocks noGrp="1" noChangeArrowheads="1"/>
          </p:cNvSpPr>
          <p:nvPr>
            <p:ph type="subTitle" idx="1"/>
          </p:nvPr>
        </p:nvSpPr>
        <p:spPr>
          <a:xfrm>
            <a:off x="611188" y="3716350"/>
            <a:ext cx="8532812" cy="1728787"/>
          </a:xfrm>
        </p:spPr>
        <p:txBody>
          <a:bodyPr/>
          <a:lstStyle>
            <a:lvl1pPr marL="0" indent="0">
              <a:buFontTx/>
              <a:buNone/>
              <a:defRPr sz="3000" b="1" i="0">
                <a:solidFill>
                  <a:schemeClr val="bg1"/>
                </a:solidFill>
              </a:defRPr>
            </a:lvl1pPr>
          </a:lstStyle>
          <a:p>
            <a:pPr lvl="0"/>
            <a:r>
              <a:rPr lang="en-US" altLang="en-US" noProof="0" smtClean="0"/>
              <a:t>Click to edit Master subtitle style</a:t>
            </a:r>
            <a:endParaRPr lang="en-GB" altLang="en-US"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ltLang="en-US"/>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ltLang="en-US"/>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7E30C236-BFF9-42FB-BCC9-FC0361DAF633}" type="slidenum">
              <a:rPr lang="en-GB" altLang="en-US"/>
              <a:pPr>
                <a:defRPr/>
              </a:pPr>
              <a:t>‹#›</a:t>
            </a:fld>
            <a:endParaRPr lang="en-GB" altLang="en-US"/>
          </a:p>
        </p:txBody>
      </p:sp>
    </p:spTree>
    <p:extLst>
      <p:ext uri="{BB962C8B-B14F-4D97-AF65-F5344CB8AC3E}">
        <p14:creationId xmlns:p14="http://schemas.microsoft.com/office/powerpoint/2010/main" val="3386738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539F4FEC-788C-43AD-A6B1-A653DB775A58}" type="slidenum">
              <a:rPr lang="en-GB" altLang="en-US"/>
              <a:pPr>
                <a:defRPr/>
              </a:pPr>
              <a:t>‹#›</a:t>
            </a:fld>
            <a:endParaRPr lang="en-GB" altLang="en-US"/>
          </a:p>
        </p:txBody>
      </p:sp>
    </p:spTree>
    <p:extLst>
      <p:ext uri="{BB962C8B-B14F-4D97-AF65-F5344CB8AC3E}">
        <p14:creationId xmlns:p14="http://schemas.microsoft.com/office/powerpoint/2010/main" val="1863789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7"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AFEF92B0-F205-424D-AD1E-43BB207DE266}" type="slidenum">
              <a:rPr lang="en-GB" altLang="en-US"/>
              <a:pPr>
                <a:defRPr/>
              </a:pPr>
              <a:t>‹#›</a:t>
            </a:fld>
            <a:endParaRPr lang="en-GB" altLang="en-US"/>
          </a:p>
        </p:txBody>
      </p:sp>
    </p:spTree>
    <p:extLst>
      <p:ext uri="{BB962C8B-B14F-4D97-AF65-F5344CB8AC3E}">
        <p14:creationId xmlns:p14="http://schemas.microsoft.com/office/powerpoint/2010/main" val="5281810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348762" y="1412876"/>
            <a:ext cx="8443546" cy="4537075"/>
          </a:xfrm>
          <a:prstGeom prst="rect">
            <a:avLst/>
          </a:prstGeom>
        </p:spPr>
        <p:txBody>
          <a:bodyPr vert="horz" lIns="0" tIns="0" rIns="0" bIns="0"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2278878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 Content">
    <p:bg>
      <p:bgPr>
        <a:solidFill>
          <a:schemeClr val="bg1"/>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bwMode="gray"/>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48767" y="1412883"/>
            <a:ext cx="4189535" cy="4530725"/>
          </a:xfrm>
          <a:prstGeom prst="rect">
            <a:avLst/>
          </a:prstGeom>
        </p:spPr>
        <p:txBody>
          <a:bodyPr vert="horz" lIns="0" tIns="0" rIns="0" bIns="0"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1"/>
          </p:nvPr>
        </p:nvSpPr>
        <p:spPr>
          <a:xfrm>
            <a:off x="4637948" y="1412883"/>
            <a:ext cx="4151433" cy="4530725"/>
          </a:xfrm>
          <a:prstGeom prst="rect">
            <a:avLst/>
          </a:prstGeom>
        </p:spPr>
        <p:txBody>
          <a:bodyPr vert="horz" lIns="0" tIns="0" rIns="0" bIns="0"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3705464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Chart and Text">
    <p:spTree>
      <p:nvGrpSpPr>
        <p:cNvPr id="1" name=""/>
        <p:cNvGrpSpPr/>
        <p:nvPr/>
      </p:nvGrpSpPr>
      <p:grpSpPr>
        <a:xfrm>
          <a:off x="0" y="0"/>
          <a:ext cx="0" cy="0"/>
          <a:chOff x="0" y="0"/>
          <a:chExt cx="0" cy="0"/>
        </a:xfrm>
      </p:grpSpPr>
      <p:sp>
        <p:nvSpPr>
          <p:cNvPr id="3" name="Chart Placeholder 2"/>
          <p:cNvSpPr>
            <a:spLocks noGrp="1"/>
          </p:cNvSpPr>
          <p:nvPr>
            <p:ph type="chart" sz="half" idx="1"/>
          </p:nvPr>
        </p:nvSpPr>
        <p:spPr bwMode="gray">
          <a:xfrm>
            <a:off x="348761" y="1412876"/>
            <a:ext cx="4157297" cy="4537075"/>
          </a:xfrm>
          <a:prstGeom prst="rect">
            <a:avLst/>
          </a:prstGeom>
        </p:spPr>
        <p:txBody>
          <a:bodyPr vert="horz" lIns="0" tIns="0" rIns="0" bIns="0" rtlCol="0">
            <a:noAutofit/>
          </a:bodyPr>
          <a:lstStyle>
            <a:lvl1pPr>
              <a:defRPr lang="en-GB" noProof="0" dirty="0" smtClean="0"/>
            </a:lvl1pPr>
          </a:lstStyle>
          <a:p>
            <a:pPr lvl="0"/>
            <a:r>
              <a:rPr lang="en-US" noProof="0" smtClean="0"/>
              <a:t>Click icon to add chart</a:t>
            </a:r>
            <a:endParaRPr lang="en-US" noProof="0" dirty="0" smtClean="0"/>
          </a:p>
        </p:txBody>
      </p:sp>
      <p:sp>
        <p:nvSpPr>
          <p:cNvPr id="4" name="Text Placeholder 3"/>
          <p:cNvSpPr>
            <a:spLocks noGrp="1"/>
          </p:cNvSpPr>
          <p:nvPr>
            <p:ph type="body" sz="half" idx="2" hasCustomPrompt="1"/>
          </p:nvPr>
        </p:nvSpPr>
        <p:spPr bwMode="gray">
          <a:xfrm>
            <a:off x="4637948" y="1412876"/>
            <a:ext cx="4133625" cy="4537075"/>
          </a:xfrm>
          <a:prstGeom prst="rect">
            <a:avLst/>
          </a:prstGeom>
        </p:spPr>
        <p:txBody>
          <a:bodyPr vert="horz" lIns="0" tIns="0" rIns="0" bIns="0" rtlCol="0">
            <a:noAutofit/>
          </a:bodyPr>
          <a:lstStyle>
            <a:lvl1pPr>
              <a:defRPr lang="en-US" noProof="0" dirty="0" smtClean="0"/>
            </a:lvl1pPr>
            <a:lvl2pPr>
              <a:defRPr lang="en-US" noProof="0" dirty="0" smtClean="0"/>
            </a:lvl2pPr>
            <a:lvl3pPr>
              <a:defRPr lang="en-US" noProof="0" dirty="0" smtClean="0"/>
            </a:lvl3pPr>
            <a:lvl4pPr>
              <a:defRPr lang="en-US" noProof="0" dirty="0" smtClean="0"/>
            </a:lvl4pPr>
            <a:lvl5pPr>
              <a:defRPr lang="en-GB" noProof="0" dirty="0"/>
            </a:lvl5pPr>
          </a:lstStyle>
          <a:p>
            <a:pPr lvl="0"/>
            <a:r>
              <a:rPr lang="en-US" noProof="0" smtClean="0"/>
              <a:t>Click to edit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itle 4"/>
          <p:cNvSpPr>
            <a:spLocks noGrp="1"/>
          </p:cNvSpPr>
          <p:nvPr>
            <p:ph type="title"/>
          </p:nvPr>
        </p:nvSpPr>
        <p:spPr bwMode="gray"/>
        <p:txBody>
          <a:bodyPr/>
          <a:lstStyle/>
          <a:p>
            <a:r>
              <a:rPr lang="en-US" smtClean="0"/>
              <a:t>Click to edit Master title style</a:t>
            </a:r>
            <a:endParaRPr lang="en-US"/>
          </a:p>
        </p:txBody>
      </p:sp>
    </p:spTree>
    <p:extLst>
      <p:ext uri="{BB962C8B-B14F-4D97-AF65-F5344CB8AC3E}">
        <p14:creationId xmlns:p14="http://schemas.microsoft.com/office/powerpoint/2010/main" val="404510883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smtClean="0"/>
              <a:t>Click to edit Master title style</a:t>
            </a:r>
            <a:endParaRPr lang="en-US" dirty="0"/>
          </a:p>
        </p:txBody>
      </p:sp>
    </p:spTree>
    <p:extLst>
      <p:ext uri="{BB962C8B-B14F-4D97-AF65-F5344CB8AC3E}">
        <p14:creationId xmlns:p14="http://schemas.microsoft.com/office/powerpoint/2010/main" val="429100612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21854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Rectangle 125" hidden="1"/>
          <p:cNvGraphicFramePr>
            <a:graphicFrameLocks/>
          </p:cNvGraphicFramePr>
          <p:nvPr>
            <p:custDataLst>
              <p:tags r:id="rId2"/>
            </p:custDataLst>
          </p:nvPr>
        </p:nvGraphicFramePr>
        <p:xfrm>
          <a:off x="2" y="0"/>
          <a:ext cx="158262" cy="158750"/>
        </p:xfrm>
        <a:graphic>
          <a:graphicData uri="http://schemas.openxmlformats.org/presentationml/2006/ole">
            <mc:AlternateContent xmlns:mc="http://schemas.openxmlformats.org/markup-compatibility/2006">
              <mc:Choice xmlns:v="urn:schemas-microsoft-com:vml" Requires="v">
                <p:oleObj spid="_x0000_s61450" name="think-cell Slide" r:id="rId4" imgW="0" imgH="0" progId="TCLayout.ActiveDocument.1">
                  <p:embed/>
                </p:oleObj>
              </mc:Choice>
              <mc:Fallback>
                <p:oleObj name="think-cell Slide" r:id="rId4"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 name="Straight Connector 20"/>
          <p:cNvCxnSpPr>
            <a:cxnSpLocks noChangeShapeType="1"/>
          </p:cNvCxnSpPr>
          <p:nvPr/>
        </p:nvCxnSpPr>
        <p:spPr bwMode="gray">
          <a:xfrm>
            <a:off x="1777514" y="2401888"/>
            <a:ext cx="7011865" cy="0"/>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pic>
        <p:nvPicPr>
          <p:cNvPr id="6" name="Picture 32"/>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 y="0"/>
            <a:ext cx="15811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65" name="Rectangle 45"/>
          <p:cNvSpPr>
            <a:spLocks noGrp="1" noChangeArrowheads="1"/>
          </p:cNvSpPr>
          <p:nvPr>
            <p:ph type="subTitle" idx="1"/>
          </p:nvPr>
        </p:nvSpPr>
        <p:spPr bwMode="gray">
          <a:xfrm>
            <a:off x="1777844" y="2462220"/>
            <a:ext cx="4602321" cy="746125"/>
          </a:xfrm>
          <a:prstGeom prst="rect">
            <a:avLst/>
          </a:prstGeom>
          <a:ln algn="ctr"/>
        </p:spPr>
        <p:txBody>
          <a:bodyPr/>
          <a:lstStyle>
            <a:lvl1pPr marL="0" indent="0">
              <a:spcBef>
                <a:spcPct val="0"/>
              </a:spcBef>
              <a:spcAft>
                <a:spcPct val="0"/>
              </a:spcAft>
              <a:buFont typeface="Arial" charset="0"/>
              <a:buNone/>
              <a:defRPr sz="1600">
                <a:solidFill>
                  <a:srgbClr val="808080"/>
                </a:solidFill>
              </a:defRPr>
            </a:lvl1pPr>
          </a:lstStyle>
          <a:p>
            <a:r>
              <a:rPr lang="en-US" noProof="0" smtClean="0"/>
              <a:t>Click to edit Master subtitle style</a:t>
            </a:r>
            <a:endParaRPr lang="en-US" noProof="0"/>
          </a:p>
        </p:txBody>
      </p:sp>
      <p:sp>
        <p:nvSpPr>
          <p:cNvPr id="5249" name="Rectangle 129"/>
          <p:cNvSpPr>
            <a:spLocks noGrp="1" noChangeArrowheads="1"/>
          </p:cNvSpPr>
          <p:nvPr>
            <p:ph type="ctrTitle" sz="quarter"/>
          </p:nvPr>
        </p:nvSpPr>
        <p:spPr bwMode="gray">
          <a:xfrm>
            <a:off x="1777844" y="884252"/>
            <a:ext cx="4602321" cy="1470025"/>
          </a:xfrm>
        </p:spPr>
        <p:txBody>
          <a:bodyPr/>
          <a:lstStyle>
            <a:lvl1pPr>
              <a:defRPr/>
            </a:lvl1pPr>
          </a:lstStyle>
          <a:p>
            <a:r>
              <a:rPr lang="en-US" noProof="0" smtClean="0"/>
              <a:t>Click to edit Master title style</a:t>
            </a:r>
            <a:endParaRPr lang="en-US" noProof="0"/>
          </a:p>
        </p:txBody>
      </p:sp>
    </p:spTree>
    <p:extLst>
      <p:ext uri="{BB962C8B-B14F-4D97-AF65-F5344CB8AC3E}">
        <p14:creationId xmlns:p14="http://schemas.microsoft.com/office/powerpoint/2010/main" val="34539698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OC">
    <p:spTree>
      <p:nvGrpSpPr>
        <p:cNvPr id="1" name=""/>
        <p:cNvGrpSpPr/>
        <p:nvPr/>
      </p:nvGrpSpPr>
      <p:grpSpPr>
        <a:xfrm>
          <a:off x="0" y="0"/>
          <a:ext cx="0" cy="0"/>
          <a:chOff x="0" y="0"/>
          <a:chExt cx="0" cy="0"/>
        </a:xfrm>
      </p:grpSpPr>
      <p:graphicFrame>
        <p:nvGraphicFramePr>
          <p:cNvPr id="5" name="Rectangle 224" hidden="1"/>
          <p:cNvGraphicFramePr>
            <a:graphicFrameLocks/>
          </p:cNvGraphicFramePr>
          <p:nvPr>
            <p:custDataLst>
              <p:tags r:id="rId2"/>
            </p:custDataLst>
          </p:nvPr>
        </p:nvGraphicFramePr>
        <p:xfrm>
          <a:off x="2" y="0"/>
          <a:ext cx="158262" cy="158750"/>
        </p:xfrm>
        <a:graphic>
          <a:graphicData uri="http://schemas.openxmlformats.org/presentationml/2006/ole">
            <mc:AlternateContent xmlns:mc="http://schemas.openxmlformats.org/markup-compatibility/2006">
              <mc:Choice xmlns:v="urn:schemas-microsoft-com:vml" Requires="v">
                <p:oleObj spid="_x0000_s62474" name="think-cell Slide" r:id="rId4" imgW="0" imgH="0" progId="TCLayout.ActiveDocument.1">
                  <p:embed/>
                </p:oleObj>
              </mc:Choice>
              <mc:Fallback>
                <p:oleObj name="think-cell Slide" r:id="rId4"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 Box 21"/>
          <p:cNvSpPr txBox="1">
            <a:spLocks noChangeArrowheads="1"/>
          </p:cNvSpPr>
          <p:nvPr/>
        </p:nvSpPr>
        <p:spPr bwMode="gray">
          <a:xfrm>
            <a:off x="4406412" y="6500818"/>
            <a:ext cx="319454"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sz="1600">
                <a:solidFill>
                  <a:schemeClr val="tx1"/>
                </a:solidFill>
                <a:latin typeface="Arial" charset="0"/>
                <a:ea typeface="Arial Unicode MS" pitchFamily="34" charset="-128"/>
                <a:cs typeface="Arial Unicode MS" pitchFamily="34" charset="-128"/>
              </a:defRPr>
            </a:lvl1pPr>
            <a:lvl2pPr marL="742950" indent="-285750">
              <a:defRPr sz="1600">
                <a:solidFill>
                  <a:schemeClr val="tx1"/>
                </a:solidFill>
                <a:latin typeface="Arial" charset="0"/>
                <a:ea typeface="Arial Unicode MS" pitchFamily="34" charset="-128"/>
                <a:cs typeface="Arial Unicode MS" pitchFamily="34" charset="-128"/>
              </a:defRPr>
            </a:lvl2pPr>
            <a:lvl3pPr marL="1143000" indent="-228600">
              <a:defRPr sz="1600">
                <a:solidFill>
                  <a:schemeClr val="tx1"/>
                </a:solidFill>
                <a:latin typeface="Arial" charset="0"/>
                <a:ea typeface="Arial Unicode MS" pitchFamily="34" charset="-128"/>
                <a:cs typeface="Arial Unicode MS" pitchFamily="34" charset="-128"/>
              </a:defRPr>
            </a:lvl3pPr>
            <a:lvl4pPr marL="1600200" indent="-228600">
              <a:defRPr sz="1600">
                <a:solidFill>
                  <a:schemeClr val="tx1"/>
                </a:solidFill>
                <a:latin typeface="Arial" charset="0"/>
                <a:ea typeface="Arial Unicode MS" pitchFamily="34" charset="-128"/>
                <a:cs typeface="Arial Unicode MS" pitchFamily="34" charset="-128"/>
              </a:defRPr>
            </a:lvl4pPr>
            <a:lvl5pPr marL="2057400" indent="-228600">
              <a:defRPr sz="1600">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9pPr>
          </a:lstStyle>
          <a:p>
            <a:pPr algn="ctr">
              <a:defRPr/>
            </a:pPr>
            <a:fld id="{55A98A81-4F3E-4745-A9DC-98D6389A5999}" type="slidenum">
              <a:rPr lang="en-US" altLang="en-US" sz="800" smtClean="0">
                <a:solidFill>
                  <a:srgbClr val="808080"/>
                </a:solidFill>
              </a:rPr>
              <a:pPr algn="ctr">
                <a:defRPr/>
              </a:pPr>
              <a:t>‹#›</a:t>
            </a:fld>
            <a:endParaRPr lang="en-US" altLang="en-US" sz="800" smtClean="0">
              <a:solidFill>
                <a:srgbClr val="808080"/>
              </a:solidFill>
            </a:endParaRPr>
          </a:p>
        </p:txBody>
      </p:sp>
      <p:cxnSp>
        <p:nvCxnSpPr>
          <p:cNvPr id="7" name="Straight Connector 24"/>
          <p:cNvCxnSpPr>
            <a:cxnSpLocks noChangeShapeType="1"/>
          </p:cNvCxnSpPr>
          <p:nvPr/>
        </p:nvCxnSpPr>
        <p:spPr bwMode="gray">
          <a:xfrm>
            <a:off x="348764" y="1033466"/>
            <a:ext cx="8440615" cy="1587"/>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sp>
        <p:nvSpPr>
          <p:cNvPr id="8" name="Picture 18"/>
          <p:cNvSpPr>
            <a:spLocks noChangeAspect="1"/>
          </p:cNvSpPr>
          <p:nvPr userDrawn="1"/>
        </p:nvSpPr>
        <p:spPr bwMode="auto">
          <a:xfrm>
            <a:off x="348762" y="1403350"/>
            <a:ext cx="1232389"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ltLang="en-US" sz="1600">
              <a:solidFill>
                <a:srgbClr val="000000"/>
              </a:solidFill>
              <a:latin typeface="Arial" charset="0"/>
            </a:endParaRPr>
          </a:p>
        </p:txBody>
      </p:sp>
      <p:sp>
        <p:nvSpPr>
          <p:cNvPr id="3" name="Title 2"/>
          <p:cNvSpPr>
            <a:spLocks noGrp="1"/>
          </p:cNvSpPr>
          <p:nvPr>
            <p:ph type="title"/>
          </p:nvPr>
        </p:nvSpPr>
        <p:spPr bwMode="gray"/>
        <p:txBody>
          <a:bodyPr/>
          <a:lstStyle>
            <a:lvl1pPr>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1780448" y="1412875"/>
            <a:ext cx="7008933" cy="4046538"/>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smtClean="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35516357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Divider">
    <p:bg>
      <p:bgPr>
        <a:solidFill>
          <a:schemeClr val="bg1"/>
        </a:solidFill>
        <a:effectLst/>
      </p:bgPr>
    </p:bg>
    <p:spTree>
      <p:nvGrpSpPr>
        <p:cNvPr id="1" name=""/>
        <p:cNvGrpSpPr/>
        <p:nvPr/>
      </p:nvGrpSpPr>
      <p:grpSpPr>
        <a:xfrm>
          <a:off x="0" y="0"/>
          <a:ext cx="0" cy="0"/>
          <a:chOff x="0" y="0"/>
          <a:chExt cx="0" cy="0"/>
        </a:xfrm>
      </p:grpSpPr>
      <p:graphicFrame>
        <p:nvGraphicFramePr>
          <p:cNvPr id="4" name="Rectangle 125" hidden="1"/>
          <p:cNvGraphicFramePr>
            <a:graphicFrameLocks/>
          </p:cNvGraphicFramePr>
          <p:nvPr>
            <p:custDataLst>
              <p:tags r:id="rId2"/>
            </p:custDataLst>
          </p:nvPr>
        </p:nvGraphicFramePr>
        <p:xfrm>
          <a:off x="2" y="0"/>
          <a:ext cx="158262" cy="158750"/>
        </p:xfrm>
        <a:graphic>
          <a:graphicData uri="http://schemas.openxmlformats.org/presentationml/2006/ole">
            <mc:AlternateContent xmlns:mc="http://schemas.openxmlformats.org/markup-compatibility/2006">
              <mc:Choice xmlns:v="urn:schemas-microsoft-com:vml" Requires="v">
                <p:oleObj spid="_x0000_s63498" name="think-cell Slide" r:id="rId4" imgW="0" imgH="0" progId="TCLayout.ActiveDocument.1">
                  <p:embed/>
                </p:oleObj>
              </mc:Choice>
              <mc:Fallback>
                <p:oleObj name="think-cell Slide" r:id="rId4"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 name="Straight Connector 19"/>
          <p:cNvCxnSpPr>
            <a:cxnSpLocks noChangeShapeType="1"/>
          </p:cNvCxnSpPr>
          <p:nvPr/>
        </p:nvCxnSpPr>
        <p:spPr bwMode="gray">
          <a:xfrm>
            <a:off x="1780443" y="2930525"/>
            <a:ext cx="7008934" cy="0"/>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sp>
        <p:nvSpPr>
          <p:cNvPr id="6" name="Text Box 21"/>
          <p:cNvSpPr txBox="1">
            <a:spLocks noChangeArrowheads="1"/>
          </p:cNvSpPr>
          <p:nvPr/>
        </p:nvSpPr>
        <p:spPr bwMode="gray">
          <a:xfrm>
            <a:off x="4406412" y="6500818"/>
            <a:ext cx="319454"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sz="1600">
                <a:solidFill>
                  <a:schemeClr val="tx1"/>
                </a:solidFill>
                <a:latin typeface="Arial" charset="0"/>
                <a:ea typeface="Arial Unicode MS" pitchFamily="34" charset="-128"/>
                <a:cs typeface="Arial Unicode MS" pitchFamily="34" charset="-128"/>
              </a:defRPr>
            </a:lvl1pPr>
            <a:lvl2pPr marL="742950" indent="-285750">
              <a:defRPr sz="1600">
                <a:solidFill>
                  <a:schemeClr val="tx1"/>
                </a:solidFill>
                <a:latin typeface="Arial" charset="0"/>
                <a:ea typeface="Arial Unicode MS" pitchFamily="34" charset="-128"/>
                <a:cs typeface="Arial Unicode MS" pitchFamily="34" charset="-128"/>
              </a:defRPr>
            </a:lvl2pPr>
            <a:lvl3pPr marL="1143000" indent="-228600">
              <a:defRPr sz="1600">
                <a:solidFill>
                  <a:schemeClr val="tx1"/>
                </a:solidFill>
                <a:latin typeface="Arial" charset="0"/>
                <a:ea typeface="Arial Unicode MS" pitchFamily="34" charset="-128"/>
                <a:cs typeface="Arial Unicode MS" pitchFamily="34" charset="-128"/>
              </a:defRPr>
            </a:lvl3pPr>
            <a:lvl4pPr marL="1600200" indent="-228600">
              <a:defRPr sz="1600">
                <a:solidFill>
                  <a:schemeClr val="tx1"/>
                </a:solidFill>
                <a:latin typeface="Arial" charset="0"/>
                <a:ea typeface="Arial Unicode MS" pitchFamily="34" charset="-128"/>
                <a:cs typeface="Arial Unicode MS" pitchFamily="34" charset="-128"/>
              </a:defRPr>
            </a:lvl4pPr>
            <a:lvl5pPr marL="2057400" indent="-228600">
              <a:defRPr sz="1600">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9pPr>
          </a:lstStyle>
          <a:p>
            <a:pPr algn="ctr">
              <a:defRPr/>
            </a:pPr>
            <a:fld id="{7033DE69-20AF-475A-BBEC-ED5F75802496}" type="slidenum">
              <a:rPr lang="en-US" altLang="en-US" sz="800" smtClean="0">
                <a:solidFill>
                  <a:srgbClr val="808080"/>
                </a:solidFill>
              </a:rPr>
              <a:pPr algn="ctr">
                <a:defRPr/>
              </a:pPr>
              <a:t>‹#›</a:t>
            </a:fld>
            <a:endParaRPr lang="en-US" altLang="en-US" sz="800" smtClean="0">
              <a:solidFill>
                <a:srgbClr val="808080"/>
              </a:solidFill>
            </a:endParaRPr>
          </a:p>
        </p:txBody>
      </p:sp>
      <p:pic>
        <p:nvPicPr>
          <p:cNvPr id="7" name="Picture 32"/>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32643" y="1412880"/>
            <a:ext cx="1248508"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129"/>
          <p:cNvSpPr>
            <a:spLocks noGrp="1" noChangeArrowheads="1"/>
          </p:cNvSpPr>
          <p:nvPr>
            <p:ph type="ctrTitle" sz="quarter"/>
          </p:nvPr>
        </p:nvSpPr>
        <p:spPr bwMode="gray">
          <a:xfrm>
            <a:off x="1782567" y="1412785"/>
            <a:ext cx="4597596" cy="1470025"/>
          </a:xfrm>
        </p:spPr>
        <p:txBody>
          <a:bodyPr/>
          <a:lstStyle>
            <a:lvl1pPr>
              <a:defRPr/>
            </a:lvl1pPr>
          </a:lstStyle>
          <a:p>
            <a:r>
              <a:rPr lang="en-US" noProof="0" smtClean="0"/>
              <a:t>Click to edit Master title style</a:t>
            </a:r>
            <a:endParaRPr lang="en-US" noProof="0" dirty="0"/>
          </a:p>
        </p:txBody>
      </p:sp>
      <p:sp>
        <p:nvSpPr>
          <p:cNvPr id="12" name="Rectangle 45"/>
          <p:cNvSpPr>
            <a:spLocks noGrp="1" noChangeArrowheads="1"/>
          </p:cNvSpPr>
          <p:nvPr>
            <p:ph type="subTitle" idx="1"/>
          </p:nvPr>
        </p:nvSpPr>
        <p:spPr bwMode="gray">
          <a:xfrm>
            <a:off x="1780447" y="2990752"/>
            <a:ext cx="4599721" cy="746125"/>
          </a:xfrm>
          <a:prstGeom prst="rect">
            <a:avLst/>
          </a:prstGeom>
          <a:ln algn="ctr"/>
        </p:spPr>
        <p:txBody>
          <a:bodyPr/>
          <a:lstStyle>
            <a:lvl1pPr marL="0" indent="0">
              <a:spcBef>
                <a:spcPct val="0"/>
              </a:spcBef>
              <a:spcAft>
                <a:spcPct val="0"/>
              </a:spcAft>
              <a:buFont typeface="Arial" charset="0"/>
              <a:buNone/>
              <a:defRPr sz="1600">
                <a:solidFill>
                  <a:srgbClr val="808080"/>
                </a:solidFill>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3493588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BD9D42E7-6C00-4E46-BD97-2018D3F37790}" type="slidenum">
              <a:rPr lang="en-GB" altLang="en-US"/>
              <a:pPr>
                <a:defRPr/>
              </a:pPr>
              <a:t>‹#›</a:t>
            </a:fld>
            <a:endParaRPr lang="en-GB" altLang="en-US"/>
          </a:p>
        </p:txBody>
      </p:sp>
    </p:spTree>
    <p:extLst>
      <p:ext uri="{BB962C8B-B14F-4D97-AF65-F5344CB8AC3E}">
        <p14:creationId xmlns:p14="http://schemas.microsoft.com/office/powerpoint/2010/main" val="4327826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bwMode="gray"/>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48762" y="1412876"/>
            <a:ext cx="8443546" cy="4537075"/>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1400922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Two Content">
    <p:bg>
      <p:bgPr>
        <a:solidFill>
          <a:schemeClr val="bg1"/>
        </a:solidFill>
        <a:effectLst/>
      </p:bgPr>
    </p:bg>
    <p:spTree>
      <p:nvGrpSpPr>
        <p:cNvPr id="1" name=""/>
        <p:cNvGrpSpPr/>
        <p:nvPr/>
      </p:nvGrpSpPr>
      <p:grpSpPr>
        <a:xfrm>
          <a:off x="0" y="0"/>
          <a:ext cx="0" cy="0"/>
          <a:chOff x="0" y="0"/>
          <a:chExt cx="0" cy="0"/>
        </a:xfrm>
      </p:grpSpPr>
      <p:graphicFrame>
        <p:nvGraphicFramePr>
          <p:cNvPr id="7" name="Rectangle 224" hidden="1"/>
          <p:cNvGraphicFramePr>
            <a:graphicFrameLocks/>
          </p:cNvGraphicFramePr>
          <p:nvPr>
            <p:custDataLst>
              <p:tags r:id="rId2"/>
            </p:custDataLst>
          </p:nvPr>
        </p:nvGraphicFramePr>
        <p:xfrm>
          <a:off x="2" y="0"/>
          <a:ext cx="158262" cy="158750"/>
        </p:xfrm>
        <a:graphic>
          <a:graphicData uri="http://schemas.openxmlformats.org/presentationml/2006/ole">
            <mc:AlternateContent xmlns:mc="http://schemas.openxmlformats.org/markup-compatibility/2006">
              <mc:Choice xmlns:v="urn:schemas-microsoft-com:vml" Requires="v">
                <p:oleObj spid="_x0000_s64522" name="think-cell Slide" r:id="rId4" imgW="0" imgH="0" progId="TCLayout.ActiveDocument.1">
                  <p:embed/>
                </p:oleObj>
              </mc:Choice>
              <mc:Fallback>
                <p:oleObj name="think-cell Slide" r:id="rId4"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 Box 21"/>
          <p:cNvSpPr txBox="1">
            <a:spLocks noChangeArrowheads="1"/>
          </p:cNvSpPr>
          <p:nvPr/>
        </p:nvSpPr>
        <p:spPr bwMode="gray">
          <a:xfrm>
            <a:off x="4406412" y="6500818"/>
            <a:ext cx="319454"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sz="1600">
                <a:solidFill>
                  <a:schemeClr val="tx1"/>
                </a:solidFill>
                <a:latin typeface="Arial" charset="0"/>
                <a:ea typeface="Arial Unicode MS" pitchFamily="34" charset="-128"/>
                <a:cs typeface="Arial Unicode MS" pitchFamily="34" charset="-128"/>
              </a:defRPr>
            </a:lvl1pPr>
            <a:lvl2pPr marL="742950" indent="-285750">
              <a:defRPr sz="1600">
                <a:solidFill>
                  <a:schemeClr val="tx1"/>
                </a:solidFill>
                <a:latin typeface="Arial" charset="0"/>
                <a:ea typeface="Arial Unicode MS" pitchFamily="34" charset="-128"/>
                <a:cs typeface="Arial Unicode MS" pitchFamily="34" charset="-128"/>
              </a:defRPr>
            </a:lvl2pPr>
            <a:lvl3pPr marL="1143000" indent="-228600">
              <a:defRPr sz="1600">
                <a:solidFill>
                  <a:schemeClr val="tx1"/>
                </a:solidFill>
                <a:latin typeface="Arial" charset="0"/>
                <a:ea typeface="Arial Unicode MS" pitchFamily="34" charset="-128"/>
                <a:cs typeface="Arial Unicode MS" pitchFamily="34" charset="-128"/>
              </a:defRPr>
            </a:lvl3pPr>
            <a:lvl4pPr marL="1600200" indent="-228600">
              <a:defRPr sz="1600">
                <a:solidFill>
                  <a:schemeClr val="tx1"/>
                </a:solidFill>
                <a:latin typeface="Arial" charset="0"/>
                <a:ea typeface="Arial Unicode MS" pitchFamily="34" charset="-128"/>
                <a:cs typeface="Arial Unicode MS" pitchFamily="34" charset="-128"/>
              </a:defRPr>
            </a:lvl4pPr>
            <a:lvl5pPr marL="2057400" indent="-228600">
              <a:defRPr sz="1600">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9pPr>
          </a:lstStyle>
          <a:p>
            <a:pPr algn="ctr">
              <a:defRPr/>
            </a:pPr>
            <a:fld id="{A20275CD-9BEF-4F81-8C0A-1A2DE9DBAF96}" type="slidenum">
              <a:rPr lang="en-US" altLang="en-US" sz="800" smtClean="0">
                <a:solidFill>
                  <a:srgbClr val="808080"/>
                </a:solidFill>
              </a:rPr>
              <a:pPr algn="ctr">
                <a:defRPr/>
              </a:pPr>
              <a:t>‹#›</a:t>
            </a:fld>
            <a:endParaRPr lang="en-US" altLang="en-US" sz="800" smtClean="0">
              <a:solidFill>
                <a:srgbClr val="808080"/>
              </a:solidFill>
            </a:endParaRPr>
          </a:p>
        </p:txBody>
      </p:sp>
      <p:cxnSp>
        <p:nvCxnSpPr>
          <p:cNvPr id="10" name="Straight Connector 24"/>
          <p:cNvCxnSpPr>
            <a:cxnSpLocks noChangeShapeType="1"/>
          </p:cNvCxnSpPr>
          <p:nvPr/>
        </p:nvCxnSpPr>
        <p:spPr bwMode="gray">
          <a:xfrm>
            <a:off x="348764" y="1033466"/>
            <a:ext cx="8440615" cy="1587"/>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sp>
        <p:nvSpPr>
          <p:cNvPr id="5" name="Title 4"/>
          <p:cNvSpPr>
            <a:spLocks noGrp="1"/>
          </p:cNvSpPr>
          <p:nvPr>
            <p:ph type="title"/>
          </p:nvPr>
        </p:nvSpPr>
        <p:spPr bwMode="gray"/>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48767" y="1412875"/>
            <a:ext cx="4189535" cy="4572000"/>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1"/>
          </p:nvPr>
        </p:nvSpPr>
        <p:spPr>
          <a:xfrm>
            <a:off x="4637948" y="1412875"/>
            <a:ext cx="4151433" cy="4572000"/>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20138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Title, Chart and Text">
    <p:spTree>
      <p:nvGrpSpPr>
        <p:cNvPr id="1" name=""/>
        <p:cNvGrpSpPr/>
        <p:nvPr/>
      </p:nvGrpSpPr>
      <p:grpSpPr>
        <a:xfrm>
          <a:off x="0" y="0"/>
          <a:ext cx="0" cy="0"/>
          <a:chOff x="0" y="0"/>
          <a:chExt cx="0" cy="0"/>
        </a:xfrm>
      </p:grpSpPr>
      <p:sp>
        <p:nvSpPr>
          <p:cNvPr id="3" name="Chart Placeholder 2"/>
          <p:cNvSpPr>
            <a:spLocks noGrp="1"/>
          </p:cNvSpPr>
          <p:nvPr>
            <p:ph type="chart" sz="half" idx="1"/>
          </p:nvPr>
        </p:nvSpPr>
        <p:spPr bwMode="gray">
          <a:xfrm>
            <a:off x="348761" y="1412876"/>
            <a:ext cx="4157297" cy="4537075"/>
          </a:xfrm>
          <a:prstGeom prst="rect">
            <a:avLst/>
          </a:prstGeom>
        </p:spPr>
        <p:txBody>
          <a:bodyPr rtlCol="0">
            <a:noAutofit/>
          </a:bodyPr>
          <a:lstStyle>
            <a:lvl1pPr>
              <a:defRPr lang="en-GB" noProof="0" dirty="0" smtClean="0"/>
            </a:lvl1pPr>
          </a:lstStyle>
          <a:p>
            <a:pPr lvl="0"/>
            <a:r>
              <a:rPr lang="en-US" noProof="0" smtClean="0"/>
              <a:t>Click icon to add chart</a:t>
            </a:r>
            <a:endParaRPr lang="en-US" noProof="0" dirty="0" smtClean="0"/>
          </a:p>
        </p:txBody>
      </p:sp>
      <p:sp>
        <p:nvSpPr>
          <p:cNvPr id="4" name="Text Placeholder 3"/>
          <p:cNvSpPr>
            <a:spLocks noGrp="1"/>
          </p:cNvSpPr>
          <p:nvPr>
            <p:ph type="body" sz="half" idx="2"/>
          </p:nvPr>
        </p:nvSpPr>
        <p:spPr bwMode="gray">
          <a:xfrm>
            <a:off x="4637948" y="1412876"/>
            <a:ext cx="4133625" cy="4537075"/>
          </a:xfrm>
          <a:prstGeom prst="rect">
            <a:avLst/>
          </a:prstGeom>
        </p:spPr>
        <p:txBody>
          <a:bodyPr rtlCol="0">
            <a:noAutofit/>
          </a:bodyPr>
          <a:lstStyle>
            <a:lvl1pPr>
              <a:defRPr lang="en-US" noProof="0" dirty="0" smtClean="0"/>
            </a:lvl1pPr>
            <a:lvl2pPr>
              <a:defRPr lang="en-US" noProof="0" dirty="0" smtClean="0"/>
            </a:lvl2pPr>
            <a:lvl3pPr>
              <a:defRPr lang="en-US" noProof="0" dirty="0" smtClean="0"/>
            </a:lvl3pPr>
            <a:lvl4pPr>
              <a:defRPr lang="en-US" noProof="0" dirty="0" smtClean="0"/>
            </a:lvl4pPr>
            <a:lvl5pPr>
              <a:defRPr lang="en-GB" noProof="0" dirty="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itle 4"/>
          <p:cNvSpPr>
            <a:spLocks noGrp="1"/>
          </p:cNvSpPr>
          <p:nvPr>
            <p:ph type="title"/>
          </p:nvPr>
        </p:nvSpPr>
        <p:spPr bwMode="gray"/>
        <p:txBody>
          <a:bodyPr/>
          <a:lstStyle/>
          <a:p>
            <a:r>
              <a:rPr lang="en-US" smtClean="0"/>
              <a:t>Click to edit Master title style</a:t>
            </a:r>
            <a:endParaRPr lang="en-US"/>
          </a:p>
        </p:txBody>
      </p:sp>
    </p:spTree>
    <p:extLst>
      <p:ext uri="{BB962C8B-B14F-4D97-AF65-F5344CB8AC3E}">
        <p14:creationId xmlns:p14="http://schemas.microsoft.com/office/powerpoint/2010/main" val="23665529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smtClean="0"/>
              <a:t>Click to edit Master title style</a:t>
            </a:r>
            <a:endParaRPr lang="en-US" dirty="0"/>
          </a:p>
        </p:txBody>
      </p:sp>
    </p:spTree>
    <p:extLst>
      <p:ext uri="{BB962C8B-B14F-4D97-AF65-F5344CB8AC3E}">
        <p14:creationId xmlns:p14="http://schemas.microsoft.com/office/powerpoint/2010/main" val="29359863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14978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348762" y="1412876"/>
            <a:ext cx="8443546" cy="4537075"/>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222868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eaLnBrk="0" hangingPunct="0">
              <a:defRPr/>
            </a:lvl1pPr>
          </a:lstStyle>
          <a:p>
            <a:pPr>
              <a:defRPr/>
            </a:pPr>
            <a:endParaRPr lang="en-GB" altLang="en-US" sz="1600">
              <a:solidFill>
                <a:srgbClr val="000000"/>
              </a:solidFill>
              <a:latin typeface="Arial" charset="0"/>
            </a:endParaRPr>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eaLnBrk="0" hangingPunct="0">
              <a:defRPr/>
            </a:lvl1pPr>
          </a:lstStyle>
          <a:p>
            <a:pPr>
              <a:defRPr/>
            </a:pPr>
            <a:endParaRPr lang="en-GB" altLang="en-US" sz="1600">
              <a:solidFill>
                <a:srgbClr val="000000"/>
              </a:solidFill>
              <a:latin typeface="Arial" charset="0"/>
            </a:endParaRPr>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eaLnBrk="0" hangingPunct="0">
              <a:defRPr/>
            </a:lvl1pPr>
          </a:lstStyle>
          <a:p>
            <a:pPr>
              <a:defRPr/>
            </a:pPr>
            <a:fld id="{89818B53-B695-45D8-889F-2702EF96E7C5}" type="slidenum">
              <a:rPr lang="en-GB" altLang="en-US" sz="1600">
                <a:solidFill>
                  <a:srgbClr val="000000"/>
                </a:solidFill>
                <a:latin typeface="Arial" charset="0"/>
              </a:rPr>
              <a:pPr>
                <a:defRPr/>
              </a:pPr>
              <a:t>‹#›</a:t>
            </a:fld>
            <a:endParaRPr lang="en-GB" altLang="en-US" sz="1600">
              <a:solidFill>
                <a:srgbClr val="000000"/>
              </a:solidFill>
              <a:latin typeface="Arial" charset="0"/>
            </a:endParaRPr>
          </a:p>
        </p:txBody>
      </p:sp>
    </p:spTree>
    <p:extLst>
      <p:ext uri="{BB962C8B-B14F-4D97-AF65-F5344CB8AC3E}">
        <p14:creationId xmlns:p14="http://schemas.microsoft.com/office/powerpoint/2010/main" val="21562796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Title Slide">
    <p:bg>
      <p:bgPr>
        <a:solidFill>
          <a:schemeClr val="bg1"/>
        </a:solidFill>
        <a:effectLst/>
      </p:bgPr>
    </p:bg>
    <p:spTree>
      <p:nvGrpSpPr>
        <p:cNvPr id="1" name=""/>
        <p:cNvGrpSpPr/>
        <p:nvPr/>
      </p:nvGrpSpPr>
      <p:grpSpPr>
        <a:xfrm>
          <a:off x="0" y="0"/>
          <a:ext cx="0" cy="0"/>
          <a:chOff x="0" y="0"/>
          <a:chExt cx="0" cy="0"/>
        </a:xfrm>
      </p:grpSpPr>
      <p:graphicFrame>
        <p:nvGraphicFramePr>
          <p:cNvPr id="4" name="Rectangle 125" hidden="1"/>
          <p:cNvGraphicFramePr>
            <a:graphicFrameLocks/>
          </p:cNvGraphicFramePr>
          <p:nvPr>
            <p:custDataLst>
              <p:tags r:id="rId2"/>
            </p:custDataLst>
          </p:nvPr>
        </p:nvGraphicFramePr>
        <p:xfrm>
          <a:off x="0" y="0"/>
          <a:ext cx="158262" cy="158750"/>
        </p:xfrm>
        <a:graphic>
          <a:graphicData uri="http://schemas.openxmlformats.org/presentationml/2006/ole">
            <mc:AlternateContent xmlns:mc="http://schemas.openxmlformats.org/markup-compatibility/2006">
              <mc:Choice xmlns:v="urn:schemas-microsoft-com:vml" Requires="v">
                <p:oleObj spid="_x0000_s66569" name="think-cell Slide" r:id="rId4" imgW="0" imgH="0" progId="TCLayout.ActiveDocument.1">
                  <p:embed/>
                </p:oleObj>
              </mc:Choice>
              <mc:Fallback>
                <p:oleObj name="think-cell Slide" r:id="rId4"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 name="Straight Connector 20"/>
          <p:cNvCxnSpPr>
            <a:cxnSpLocks noChangeShapeType="1"/>
          </p:cNvCxnSpPr>
          <p:nvPr/>
        </p:nvCxnSpPr>
        <p:spPr bwMode="gray">
          <a:xfrm>
            <a:off x="1777512" y="2401888"/>
            <a:ext cx="7011865" cy="0"/>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pic>
        <p:nvPicPr>
          <p:cNvPr id="6" name="Picture 32"/>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 y="0"/>
            <a:ext cx="15811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65" name="Rectangle 45"/>
          <p:cNvSpPr>
            <a:spLocks noGrp="1" noChangeArrowheads="1"/>
          </p:cNvSpPr>
          <p:nvPr>
            <p:ph type="subTitle" idx="1"/>
          </p:nvPr>
        </p:nvSpPr>
        <p:spPr bwMode="gray">
          <a:xfrm>
            <a:off x="1777844" y="2462216"/>
            <a:ext cx="4602321" cy="746125"/>
          </a:xfrm>
          <a:prstGeom prst="rect">
            <a:avLst/>
          </a:prstGeom>
          <a:ln algn="ctr"/>
        </p:spPr>
        <p:txBody>
          <a:bodyPr/>
          <a:lstStyle>
            <a:lvl1pPr marL="0" indent="0">
              <a:spcBef>
                <a:spcPct val="0"/>
              </a:spcBef>
              <a:spcAft>
                <a:spcPct val="0"/>
              </a:spcAft>
              <a:buFont typeface="Arial" charset="0"/>
              <a:buNone/>
              <a:defRPr sz="1600">
                <a:solidFill>
                  <a:srgbClr val="808080"/>
                </a:solidFill>
              </a:defRPr>
            </a:lvl1pPr>
          </a:lstStyle>
          <a:p>
            <a:r>
              <a:rPr lang="en-US" noProof="0" smtClean="0"/>
              <a:t>Click to edit Master subtitle style</a:t>
            </a:r>
            <a:endParaRPr lang="en-US" noProof="0"/>
          </a:p>
        </p:txBody>
      </p:sp>
      <p:sp>
        <p:nvSpPr>
          <p:cNvPr id="5249" name="Rectangle 129"/>
          <p:cNvSpPr>
            <a:spLocks noGrp="1" noChangeArrowheads="1"/>
          </p:cNvSpPr>
          <p:nvPr>
            <p:ph type="ctrTitle" sz="quarter"/>
          </p:nvPr>
        </p:nvSpPr>
        <p:spPr bwMode="gray">
          <a:xfrm>
            <a:off x="1777844" y="884248"/>
            <a:ext cx="4602321" cy="1470025"/>
          </a:xfrm>
        </p:spPr>
        <p:txBody>
          <a:bodyPr/>
          <a:lstStyle>
            <a:lvl1pPr>
              <a:defRPr/>
            </a:lvl1pPr>
          </a:lstStyle>
          <a:p>
            <a:r>
              <a:rPr lang="en-US" noProof="0" smtClean="0"/>
              <a:t>Click to edit Master title style</a:t>
            </a:r>
            <a:endParaRPr lang="en-US" noProof="0"/>
          </a:p>
        </p:txBody>
      </p:sp>
    </p:spTree>
    <p:extLst>
      <p:ext uri="{BB962C8B-B14F-4D97-AF65-F5344CB8AC3E}">
        <p14:creationId xmlns:p14="http://schemas.microsoft.com/office/powerpoint/2010/main" val="51089253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TOC">
    <p:spTree>
      <p:nvGrpSpPr>
        <p:cNvPr id="1" name=""/>
        <p:cNvGrpSpPr/>
        <p:nvPr/>
      </p:nvGrpSpPr>
      <p:grpSpPr>
        <a:xfrm>
          <a:off x="0" y="0"/>
          <a:ext cx="0" cy="0"/>
          <a:chOff x="0" y="0"/>
          <a:chExt cx="0" cy="0"/>
        </a:xfrm>
      </p:grpSpPr>
      <p:graphicFrame>
        <p:nvGraphicFramePr>
          <p:cNvPr id="5" name="Rectangle 224" hidden="1"/>
          <p:cNvGraphicFramePr>
            <a:graphicFrameLocks/>
          </p:cNvGraphicFramePr>
          <p:nvPr>
            <p:custDataLst>
              <p:tags r:id="rId2"/>
            </p:custDataLst>
          </p:nvPr>
        </p:nvGraphicFramePr>
        <p:xfrm>
          <a:off x="0" y="0"/>
          <a:ext cx="158262" cy="158750"/>
        </p:xfrm>
        <a:graphic>
          <a:graphicData uri="http://schemas.openxmlformats.org/presentationml/2006/ole">
            <mc:AlternateContent xmlns:mc="http://schemas.openxmlformats.org/markup-compatibility/2006">
              <mc:Choice xmlns:v="urn:schemas-microsoft-com:vml" Requires="v">
                <p:oleObj spid="_x0000_s67593" name="think-cell Slide" r:id="rId4" imgW="0" imgH="0" progId="TCLayout.ActiveDocument.1">
                  <p:embed/>
                </p:oleObj>
              </mc:Choice>
              <mc:Fallback>
                <p:oleObj name="think-cell Slide" r:id="rId4"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 Box 21"/>
          <p:cNvSpPr txBox="1">
            <a:spLocks noChangeArrowheads="1"/>
          </p:cNvSpPr>
          <p:nvPr/>
        </p:nvSpPr>
        <p:spPr bwMode="gray">
          <a:xfrm>
            <a:off x="4406412" y="6500814"/>
            <a:ext cx="319454"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sz="1600">
                <a:solidFill>
                  <a:schemeClr val="tx1"/>
                </a:solidFill>
                <a:latin typeface="Arial" charset="0"/>
                <a:ea typeface="Arial Unicode MS" pitchFamily="34" charset="-128"/>
                <a:cs typeface="Arial Unicode MS" pitchFamily="34" charset="-128"/>
              </a:defRPr>
            </a:lvl1pPr>
            <a:lvl2pPr marL="742950" indent="-285750">
              <a:defRPr sz="1600">
                <a:solidFill>
                  <a:schemeClr val="tx1"/>
                </a:solidFill>
                <a:latin typeface="Arial" charset="0"/>
                <a:ea typeface="Arial Unicode MS" pitchFamily="34" charset="-128"/>
                <a:cs typeface="Arial Unicode MS" pitchFamily="34" charset="-128"/>
              </a:defRPr>
            </a:lvl2pPr>
            <a:lvl3pPr marL="1143000" indent="-228600">
              <a:defRPr sz="1600">
                <a:solidFill>
                  <a:schemeClr val="tx1"/>
                </a:solidFill>
                <a:latin typeface="Arial" charset="0"/>
                <a:ea typeface="Arial Unicode MS" pitchFamily="34" charset="-128"/>
                <a:cs typeface="Arial Unicode MS" pitchFamily="34" charset="-128"/>
              </a:defRPr>
            </a:lvl3pPr>
            <a:lvl4pPr marL="1600200" indent="-228600">
              <a:defRPr sz="1600">
                <a:solidFill>
                  <a:schemeClr val="tx1"/>
                </a:solidFill>
                <a:latin typeface="Arial" charset="0"/>
                <a:ea typeface="Arial Unicode MS" pitchFamily="34" charset="-128"/>
                <a:cs typeface="Arial Unicode MS" pitchFamily="34" charset="-128"/>
              </a:defRPr>
            </a:lvl4pPr>
            <a:lvl5pPr marL="2057400" indent="-228600">
              <a:defRPr sz="1600">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9pPr>
          </a:lstStyle>
          <a:p>
            <a:pPr algn="ctr">
              <a:defRPr/>
            </a:pPr>
            <a:fld id="{55A98A81-4F3E-4745-A9DC-98D6389A5999}" type="slidenum">
              <a:rPr lang="en-US" altLang="en-US" sz="800" smtClean="0">
                <a:solidFill>
                  <a:srgbClr val="808080"/>
                </a:solidFill>
              </a:rPr>
              <a:pPr algn="ctr">
                <a:defRPr/>
              </a:pPr>
              <a:t>‹#›</a:t>
            </a:fld>
            <a:endParaRPr lang="en-US" altLang="en-US" sz="800" smtClean="0">
              <a:solidFill>
                <a:srgbClr val="808080"/>
              </a:solidFill>
            </a:endParaRPr>
          </a:p>
        </p:txBody>
      </p:sp>
      <p:cxnSp>
        <p:nvCxnSpPr>
          <p:cNvPr id="7" name="Straight Connector 24"/>
          <p:cNvCxnSpPr>
            <a:cxnSpLocks noChangeShapeType="1"/>
          </p:cNvCxnSpPr>
          <p:nvPr/>
        </p:nvCxnSpPr>
        <p:spPr bwMode="gray">
          <a:xfrm>
            <a:off x="348762" y="1033464"/>
            <a:ext cx="8440615" cy="1587"/>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sp>
        <p:nvSpPr>
          <p:cNvPr id="8" name="Picture 18"/>
          <p:cNvSpPr>
            <a:spLocks noChangeAspect="1"/>
          </p:cNvSpPr>
          <p:nvPr userDrawn="1"/>
        </p:nvSpPr>
        <p:spPr bwMode="auto">
          <a:xfrm>
            <a:off x="348762" y="1403350"/>
            <a:ext cx="1232389"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0" hangingPunct="0"/>
            <a:endParaRPr lang="en-US" altLang="en-US" sz="1600">
              <a:solidFill>
                <a:srgbClr val="000000"/>
              </a:solidFill>
              <a:latin typeface="Arial" charset="0"/>
            </a:endParaRPr>
          </a:p>
        </p:txBody>
      </p:sp>
      <p:sp>
        <p:nvSpPr>
          <p:cNvPr id="3" name="Title 2"/>
          <p:cNvSpPr>
            <a:spLocks noGrp="1"/>
          </p:cNvSpPr>
          <p:nvPr>
            <p:ph type="title"/>
          </p:nvPr>
        </p:nvSpPr>
        <p:spPr bwMode="gray"/>
        <p:txBody>
          <a:bodyPr/>
          <a:lstStyle>
            <a:lvl1pPr>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1780446" y="1412875"/>
            <a:ext cx="7008933" cy="4046538"/>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smtClean="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286726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Divider">
    <p:bg>
      <p:bgPr>
        <a:solidFill>
          <a:schemeClr val="bg1"/>
        </a:solidFill>
        <a:effectLst/>
      </p:bgPr>
    </p:bg>
    <p:spTree>
      <p:nvGrpSpPr>
        <p:cNvPr id="1" name=""/>
        <p:cNvGrpSpPr/>
        <p:nvPr/>
      </p:nvGrpSpPr>
      <p:grpSpPr>
        <a:xfrm>
          <a:off x="0" y="0"/>
          <a:ext cx="0" cy="0"/>
          <a:chOff x="0" y="0"/>
          <a:chExt cx="0" cy="0"/>
        </a:xfrm>
      </p:grpSpPr>
      <p:graphicFrame>
        <p:nvGraphicFramePr>
          <p:cNvPr id="4" name="Rectangle 125" hidden="1"/>
          <p:cNvGraphicFramePr>
            <a:graphicFrameLocks/>
          </p:cNvGraphicFramePr>
          <p:nvPr>
            <p:custDataLst>
              <p:tags r:id="rId2"/>
            </p:custDataLst>
          </p:nvPr>
        </p:nvGraphicFramePr>
        <p:xfrm>
          <a:off x="0" y="0"/>
          <a:ext cx="158262" cy="158750"/>
        </p:xfrm>
        <a:graphic>
          <a:graphicData uri="http://schemas.openxmlformats.org/presentationml/2006/ole">
            <mc:AlternateContent xmlns:mc="http://schemas.openxmlformats.org/markup-compatibility/2006">
              <mc:Choice xmlns:v="urn:schemas-microsoft-com:vml" Requires="v">
                <p:oleObj spid="_x0000_s68617" name="think-cell Slide" r:id="rId4" imgW="0" imgH="0" progId="TCLayout.ActiveDocument.1">
                  <p:embed/>
                </p:oleObj>
              </mc:Choice>
              <mc:Fallback>
                <p:oleObj name="think-cell Slide" r:id="rId4"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 name="Straight Connector 19"/>
          <p:cNvCxnSpPr>
            <a:cxnSpLocks noChangeShapeType="1"/>
          </p:cNvCxnSpPr>
          <p:nvPr/>
        </p:nvCxnSpPr>
        <p:spPr bwMode="gray">
          <a:xfrm>
            <a:off x="1780443" y="2930525"/>
            <a:ext cx="7008934" cy="0"/>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sp>
        <p:nvSpPr>
          <p:cNvPr id="6" name="Text Box 21"/>
          <p:cNvSpPr txBox="1">
            <a:spLocks noChangeArrowheads="1"/>
          </p:cNvSpPr>
          <p:nvPr/>
        </p:nvSpPr>
        <p:spPr bwMode="gray">
          <a:xfrm>
            <a:off x="4406412" y="6500814"/>
            <a:ext cx="319454"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sz="1600">
                <a:solidFill>
                  <a:schemeClr val="tx1"/>
                </a:solidFill>
                <a:latin typeface="Arial" charset="0"/>
                <a:ea typeface="Arial Unicode MS" pitchFamily="34" charset="-128"/>
                <a:cs typeface="Arial Unicode MS" pitchFamily="34" charset="-128"/>
              </a:defRPr>
            </a:lvl1pPr>
            <a:lvl2pPr marL="742950" indent="-285750">
              <a:defRPr sz="1600">
                <a:solidFill>
                  <a:schemeClr val="tx1"/>
                </a:solidFill>
                <a:latin typeface="Arial" charset="0"/>
                <a:ea typeface="Arial Unicode MS" pitchFamily="34" charset="-128"/>
                <a:cs typeface="Arial Unicode MS" pitchFamily="34" charset="-128"/>
              </a:defRPr>
            </a:lvl2pPr>
            <a:lvl3pPr marL="1143000" indent="-228600">
              <a:defRPr sz="1600">
                <a:solidFill>
                  <a:schemeClr val="tx1"/>
                </a:solidFill>
                <a:latin typeface="Arial" charset="0"/>
                <a:ea typeface="Arial Unicode MS" pitchFamily="34" charset="-128"/>
                <a:cs typeface="Arial Unicode MS" pitchFamily="34" charset="-128"/>
              </a:defRPr>
            </a:lvl3pPr>
            <a:lvl4pPr marL="1600200" indent="-228600">
              <a:defRPr sz="1600">
                <a:solidFill>
                  <a:schemeClr val="tx1"/>
                </a:solidFill>
                <a:latin typeface="Arial" charset="0"/>
                <a:ea typeface="Arial Unicode MS" pitchFamily="34" charset="-128"/>
                <a:cs typeface="Arial Unicode MS" pitchFamily="34" charset="-128"/>
              </a:defRPr>
            </a:lvl4pPr>
            <a:lvl5pPr marL="2057400" indent="-228600">
              <a:defRPr sz="1600">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9pPr>
          </a:lstStyle>
          <a:p>
            <a:pPr algn="ctr">
              <a:defRPr/>
            </a:pPr>
            <a:fld id="{7033DE69-20AF-475A-BBEC-ED5F75802496}" type="slidenum">
              <a:rPr lang="en-US" altLang="en-US" sz="800" smtClean="0">
                <a:solidFill>
                  <a:srgbClr val="808080"/>
                </a:solidFill>
              </a:rPr>
              <a:pPr algn="ctr">
                <a:defRPr/>
              </a:pPr>
              <a:t>‹#›</a:t>
            </a:fld>
            <a:endParaRPr lang="en-US" altLang="en-US" sz="800" smtClean="0">
              <a:solidFill>
                <a:srgbClr val="808080"/>
              </a:solidFill>
            </a:endParaRPr>
          </a:p>
        </p:txBody>
      </p:sp>
      <p:pic>
        <p:nvPicPr>
          <p:cNvPr id="7" name="Picture 32"/>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32643" y="1412876"/>
            <a:ext cx="1248508" cy="360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Rectangle 129"/>
          <p:cNvSpPr>
            <a:spLocks noGrp="1" noChangeArrowheads="1"/>
          </p:cNvSpPr>
          <p:nvPr>
            <p:ph type="ctrTitle" sz="quarter"/>
          </p:nvPr>
        </p:nvSpPr>
        <p:spPr bwMode="gray">
          <a:xfrm>
            <a:off x="1782567" y="1412781"/>
            <a:ext cx="4597596" cy="1470025"/>
          </a:xfrm>
        </p:spPr>
        <p:txBody>
          <a:bodyPr/>
          <a:lstStyle>
            <a:lvl1pPr>
              <a:defRPr/>
            </a:lvl1pPr>
          </a:lstStyle>
          <a:p>
            <a:r>
              <a:rPr lang="en-US" noProof="0" smtClean="0"/>
              <a:t>Click to edit Master title style</a:t>
            </a:r>
            <a:endParaRPr lang="en-US" noProof="0" dirty="0"/>
          </a:p>
        </p:txBody>
      </p:sp>
      <p:sp>
        <p:nvSpPr>
          <p:cNvPr id="12" name="Rectangle 45"/>
          <p:cNvSpPr>
            <a:spLocks noGrp="1" noChangeArrowheads="1"/>
          </p:cNvSpPr>
          <p:nvPr>
            <p:ph type="subTitle" idx="1"/>
          </p:nvPr>
        </p:nvSpPr>
        <p:spPr bwMode="gray">
          <a:xfrm>
            <a:off x="1780445" y="2990748"/>
            <a:ext cx="4599721" cy="746125"/>
          </a:xfrm>
          <a:prstGeom prst="rect">
            <a:avLst/>
          </a:prstGeom>
          <a:ln algn="ctr"/>
        </p:spPr>
        <p:txBody>
          <a:bodyPr/>
          <a:lstStyle>
            <a:lvl1pPr marL="0" indent="0">
              <a:spcBef>
                <a:spcPct val="0"/>
              </a:spcBef>
              <a:spcAft>
                <a:spcPct val="0"/>
              </a:spcAft>
              <a:buFont typeface="Arial" charset="0"/>
              <a:buNone/>
              <a:defRPr sz="1600">
                <a:solidFill>
                  <a:srgbClr val="808080"/>
                </a:solidFill>
              </a:defRPr>
            </a:lvl1pPr>
          </a:lstStyle>
          <a:p>
            <a:r>
              <a:rPr lang="en-US" noProof="0" smtClean="0"/>
              <a:t>Click to edit Master subtitle style</a:t>
            </a:r>
            <a:endParaRPr lang="en-US" noProof="0" dirty="0"/>
          </a:p>
        </p:txBody>
      </p:sp>
    </p:spTree>
    <p:extLst>
      <p:ext uri="{BB962C8B-B14F-4D97-AF65-F5344CB8AC3E}">
        <p14:creationId xmlns:p14="http://schemas.microsoft.com/office/powerpoint/2010/main" val="1642506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12"/>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004823BE-80FC-4ED7-99F9-020C91B6534A}" type="slidenum">
              <a:rPr lang="en-GB" altLang="en-US"/>
              <a:pPr>
                <a:defRPr/>
              </a:pPr>
              <a:t>‹#›</a:t>
            </a:fld>
            <a:endParaRPr lang="en-GB" altLang="en-US"/>
          </a:p>
        </p:txBody>
      </p:sp>
    </p:spTree>
    <p:extLst>
      <p:ext uri="{BB962C8B-B14F-4D97-AF65-F5344CB8AC3E}">
        <p14:creationId xmlns:p14="http://schemas.microsoft.com/office/powerpoint/2010/main" val="12375618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bwMode="gray"/>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48762" y="1412876"/>
            <a:ext cx="8443546" cy="4537075"/>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2345119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Two Content">
    <p:bg>
      <p:bgPr>
        <a:solidFill>
          <a:schemeClr val="bg1"/>
        </a:solidFill>
        <a:effectLst/>
      </p:bgPr>
    </p:bg>
    <p:spTree>
      <p:nvGrpSpPr>
        <p:cNvPr id="1" name=""/>
        <p:cNvGrpSpPr/>
        <p:nvPr/>
      </p:nvGrpSpPr>
      <p:grpSpPr>
        <a:xfrm>
          <a:off x="0" y="0"/>
          <a:ext cx="0" cy="0"/>
          <a:chOff x="0" y="0"/>
          <a:chExt cx="0" cy="0"/>
        </a:xfrm>
      </p:grpSpPr>
      <p:graphicFrame>
        <p:nvGraphicFramePr>
          <p:cNvPr id="7" name="Rectangle 224" hidden="1"/>
          <p:cNvGraphicFramePr>
            <a:graphicFrameLocks/>
          </p:cNvGraphicFramePr>
          <p:nvPr>
            <p:custDataLst>
              <p:tags r:id="rId2"/>
            </p:custDataLst>
          </p:nvPr>
        </p:nvGraphicFramePr>
        <p:xfrm>
          <a:off x="0" y="0"/>
          <a:ext cx="158262" cy="158750"/>
        </p:xfrm>
        <a:graphic>
          <a:graphicData uri="http://schemas.openxmlformats.org/presentationml/2006/ole">
            <mc:AlternateContent xmlns:mc="http://schemas.openxmlformats.org/markup-compatibility/2006">
              <mc:Choice xmlns:v="urn:schemas-microsoft-com:vml" Requires="v">
                <p:oleObj spid="_x0000_s69641" name="think-cell Slide" r:id="rId4" imgW="0" imgH="0" progId="TCLayout.ActiveDocument.1">
                  <p:embed/>
                </p:oleObj>
              </mc:Choice>
              <mc:Fallback>
                <p:oleObj name="think-cell Slide" r:id="rId4"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 Box 21"/>
          <p:cNvSpPr txBox="1">
            <a:spLocks noChangeArrowheads="1"/>
          </p:cNvSpPr>
          <p:nvPr/>
        </p:nvSpPr>
        <p:spPr bwMode="gray">
          <a:xfrm>
            <a:off x="4406412" y="6500814"/>
            <a:ext cx="319454"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sz="1600">
                <a:solidFill>
                  <a:schemeClr val="tx1"/>
                </a:solidFill>
                <a:latin typeface="Arial" charset="0"/>
                <a:ea typeface="Arial Unicode MS" pitchFamily="34" charset="-128"/>
                <a:cs typeface="Arial Unicode MS" pitchFamily="34" charset="-128"/>
              </a:defRPr>
            </a:lvl1pPr>
            <a:lvl2pPr marL="742950" indent="-285750">
              <a:defRPr sz="1600">
                <a:solidFill>
                  <a:schemeClr val="tx1"/>
                </a:solidFill>
                <a:latin typeface="Arial" charset="0"/>
                <a:ea typeface="Arial Unicode MS" pitchFamily="34" charset="-128"/>
                <a:cs typeface="Arial Unicode MS" pitchFamily="34" charset="-128"/>
              </a:defRPr>
            </a:lvl2pPr>
            <a:lvl3pPr marL="1143000" indent="-228600">
              <a:defRPr sz="1600">
                <a:solidFill>
                  <a:schemeClr val="tx1"/>
                </a:solidFill>
                <a:latin typeface="Arial" charset="0"/>
                <a:ea typeface="Arial Unicode MS" pitchFamily="34" charset="-128"/>
                <a:cs typeface="Arial Unicode MS" pitchFamily="34" charset="-128"/>
              </a:defRPr>
            </a:lvl3pPr>
            <a:lvl4pPr marL="1600200" indent="-228600">
              <a:defRPr sz="1600">
                <a:solidFill>
                  <a:schemeClr val="tx1"/>
                </a:solidFill>
                <a:latin typeface="Arial" charset="0"/>
                <a:ea typeface="Arial Unicode MS" pitchFamily="34" charset="-128"/>
                <a:cs typeface="Arial Unicode MS" pitchFamily="34" charset="-128"/>
              </a:defRPr>
            </a:lvl4pPr>
            <a:lvl5pPr marL="2057400" indent="-228600">
              <a:defRPr sz="1600">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9pPr>
          </a:lstStyle>
          <a:p>
            <a:pPr algn="ctr">
              <a:defRPr/>
            </a:pPr>
            <a:fld id="{A20275CD-9BEF-4F81-8C0A-1A2DE9DBAF96}" type="slidenum">
              <a:rPr lang="en-US" altLang="en-US" sz="800" smtClean="0">
                <a:solidFill>
                  <a:srgbClr val="808080"/>
                </a:solidFill>
              </a:rPr>
              <a:pPr algn="ctr">
                <a:defRPr/>
              </a:pPr>
              <a:t>‹#›</a:t>
            </a:fld>
            <a:endParaRPr lang="en-US" altLang="en-US" sz="800" smtClean="0">
              <a:solidFill>
                <a:srgbClr val="808080"/>
              </a:solidFill>
            </a:endParaRPr>
          </a:p>
        </p:txBody>
      </p:sp>
      <p:cxnSp>
        <p:nvCxnSpPr>
          <p:cNvPr id="10" name="Straight Connector 24"/>
          <p:cNvCxnSpPr>
            <a:cxnSpLocks noChangeShapeType="1"/>
          </p:cNvCxnSpPr>
          <p:nvPr/>
        </p:nvCxnSpPr>
        <p:spPr bwMode="gray">
          <a:xfrm>
            <a:off x="348762" y="1033464"/>
            <a:ext cx="8440615" cy="1587"/>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sp>
        <p:nvSpPr>
          <p:cNvPr id="5" name="Title 4"/>
          <p:cNvSpPr>
            <a:spLocks noGrp="1"/>
          </p:cNvSpPr>
          <p:nvPr>
            <p:ph type="title"/>
          </p:nvPr>
        </p:nvSpPr>
        <p:spPr bwMode="gray"/>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48765" y="1412875"/>
            <a:ext cx="4189535" cy="4572000"/>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7"/>
          <p:cNvSpPr>
            <a:spLocks noGrp="1"/>
          </p:cNvSpPr>
          <p:nvPr>
            <p:ph type="body" sz="quarter" idx="11"/>
          </p:nvPr>
        </p:nvSpPr>
        <p:spPr>
          <a:xfrm>
            <a:off x="4637947" y="1412875"/>
            <a:ext cx="4151433" cy="4572000"/>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068896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Title, Chart and Text">
    <p:spTree>
      <p:nvGrpSpPr>
        <p:cNvPr id="1" name=""/>
        <p:cNvGrpSpPr/>
        <p:nvPr/>
      </p:nvGrpSpPr>
      <p:grpSpPr>
        <a:xfrm>
          <a:off x="0" y="0"/>
          <a:ext cx="0" cy="0"/>
          <a:chOff x="0" y="0"/>
          <a:chExt cx="0" cy="0"/>
        </a:xfrm>
      </p:grpSpPr>
      <p:sp>
        <p:nvSpPr>
          <p:cNvPr id="3" name="Chart Placeholder 2"/>
          <p:cNvSpPr>
            <a:spLocks noGrp="1"/>
          </p:cNvSpPr>
          <p:nvPr>
            <p:ph type="chart" sz="half" idx="1"/>
          </p:nvPr>
        </p:nvSpPr>
        <p:spPr bwMode="gray">
          <a:xfrm>
            <a:off x="348761" y="1412876"/>
            <a:ext cx="4157297" cy="4537075"/>
          </a:xfrm>
          <a:prstGeom prst="rect">
            <a:avLst/>
          </a:prstGeom>
        </p:spPr>
        <p:txBody>
          <a:bodyPr rtlCol="0">
            <a:noAutofit/>
          </a:bodyPr>
          <a:lstStyle>
            <a:lvl1pPr>
              <a:defRPr lang="en-GB" noProof="0" dirty="0" smtClean="0"/>
            </a:lvl1pPr>
          </a:lstStyle>
          <a:p>
            <a:pPr lvl="0"/>
            <a:r>
              <a:rPr lang="en-US" noProof="0" smtClean="0"/>
              <a:t>Click icon to add chart</a:t>
            </a:r>
            <a:endParaRPr lang="en-US" noProof="0" dirty="0" smtClean="0"/>
          </a:p>
        </p:txBody>
      </p:sp>
      <p:sp>
        <p:nvSpPr>
          <p:cNvPr id="4" name="Text Placeholder 3"/>
          <p:cNvSpPr>
            <a:spLocks noGrp="1"/>
          </p:cNvSpPr>
          <p:nvPr>
            <p:ph type="body" sz="half" idx="2"/>
          </p:nvPr>
        </p:nvSpPr>
        <p:spPr bwMode="gray">
          <a:xfrm>
            <a:off x="4637946" y="1412876"/>
            <a:ext cx="4133625" cy="4537075"/>
          </a:xfrm>
          <a:prstGeom prst="rect">
            <a:avLst/>
          </a:prstGeom>
        </p:spPr>
        <p:txBody>
          <a:bodyPr rtlCol="0">
            <a:noAutofit/>
          </a:bodyPr>
          <a:lstStyle>
            <a:lvl1pPr>
              <a:defRPr lang="en-US" noProof="0" dirty="0" smtClean="0"/>
            </a:lvl1pPr>
            <a:lvl2pPr>
              <a:defRPr lang="en-US" noProof="0" dirty="0" smtClean="0"/>
            </a:lvl2pPr>
            <a:lvl3pPr>
              <a:defRPr lang="en-US" noProof="0" dirty="0" smtClean="0"/>
            </a:lvl3pPr>
            <a:lvl4pPr>
              <a:defRPr lang="en-US" noProof="0" dirty="0" smtClean="0"/>
            </a:lvl4pPr>
            <a:lvl5pPr>
              <a:defRPr lang="en-GB" noProof="0" dirty="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dirty="0"/>
          </a:p>
        </p:txBody>
      </p:sp>
      <p:sp>
        <p:nvSpPr>
          <p:cNvPr id="5" name="Title 4"/>
          <p:cNvSpPr>
            <a:spLocks noGrp="1"/>
          </p:cNvSpPr>
          <p:nvPr>
            <p:ph type="title"/>
          </p:nvPr>
        </p:nvSpPr>
        <p:spPr bwMode="gray"/>
        <p:txBody>
          <a:bodyPr/>
          <a:lstStyle/>
          <a:p>
            <a:r>
              <a:rPr lang="en-US" smtClean="0"/>
              <a:t>Click to edit Master title style</a:t>
            </a:r>
            <a:endParaRPr lang="en-US"/>
          </a:p>
        </p:txBody>
      </p:sp>
    </p:spTree>
    <p:extLst>
      <p:ext uri="{BB962C8B-B14F-4D97-AF65-F5344CB8AC3E}">
        <p14:creationId xmlns:p14="http://schemas.microsoft.com/office/powerpoint/2010/main" val="6909738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smtClean="0"/>
              <a:t>Click to edit Master title style</a:t>
            </a:r>
            <a:endParaRPr lang="en-US" dirty="0"/>
          </a:p>
        </p:txBody>
      </p:sp>
    </p:spTree>
    <p:extLst>
      <p:ext uri="{BB962C8B-B14F-4D97-AF65-F5344CB8AC3E}">
        <p14:creationId xmlns:p14="http://schemas.microsoft.com/office/powerpoint/2010/main" val="10328475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962218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348762" y="1412876"/>
            <a:ext cx="8443546" cy="4537075"/>
          </a:xfrm>
          <a:prstGeom prst="rect">
            <a:avLst/>
          </a:prstGeom>
        </p:spPr>
        <p:txBody>
          <a:bodyPr rtlCol="0">
            <a:no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28208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a:xfrm>
            <a:off x="457200" y="6245225"/>
            <a:ext cx="2133600" cy="476250"/>
          </a:xfrm>
          <a:prstGeom prst="rect">
            <a:avLst/>
          </a:prstGeom>
        </p:spPr>
        <p:txBody>
          <a:bodyPr/>
          <a:lstStyle>
            <a:lvl1pPr eaLnBrk="0" hangingPunct="0">
              <a:defRPr/>
            </a:lvl1pPr>
          </a:lstStyle>
          <a:p>
            <a:pPr>
              <a:defRPr/>
            </a:pPr>
            <a:endParaRPr lang="en-GB" altLang="en-US" sz="1600">
              <a:solidFill>
                <a:srgbClr val="000000"/>
              </a:solidFill>
              <a:latin typeface="Arial" charset="0"/>
            </a:endParaRPr>
          </a:p>
        </p:txBody>
      </p:sp>
      <p:sp>
        <p:nvSpPr>
          <p:cNvPr id="5" name="Footer Placeholder 4"/>
          <p:cNvSpPr>
            <a:spLocks noGrp="1"/>
          </p:cNvSpPr>
          <p:nvPr>
            <p:ph type="ftr" sz="quarter" idx="11"/>
          </p:nvPr>
        </p:nvSpPr>
        <p:spPr>
          <a:xfrm>
            <a:off x="3124200" y="6245225"/>
            <a:ext cx="2895600" cy="476250"/>
          </a:xfrm>
          <a:prstGeom prst="rect">
            <a:avLst/>
          </a:prstGeom>
        </p:spPr>
        <p:txBody>
          <a:bodyPr/>
          <a:lstStyle>
            <a:lvl1pPr eaLnBrk="0" hangingPunct="0">
              <a:defRPr/>
            </a:lvl1pPr>
          </a:lstStyle>
          <a:p>
            <a:pPr>
              <a:defRPr/>
            </a:pPr>
            <a:endParaRPr lang="en-GB" altLang="en-US" sz="1600">
              <a:solidFill>
                <a:srgbClr val="000000"/>
              </a:solidFill>
              <a:latin typeface="Arial" charset="0"/>
            </a:endParaRPr>
          </a:p>
        </p:txBody>
      </p:sp>
      <p:sp>
        <p:nvSpPr>
          <p:cNvPr id="6" name="Slide Number Placeholder 5"/>
          <p:cNvSpPr>
            <a:spLocks noGrp="1"/>
          </p:cNvSpPr>
          <p:nvPr>
            <p:ph type="sldNum" sz="quarter" idx="12"/>
          </p:nvPr>
        </p:nvSpPr>
        <p:spPr>
          <a:xfrm>
            <a:off x="6553200" y="6245225"/>
            <a:ext cx="2133600" cy="476250"/>
          </a:xfrm>
          <a:prstGeom prst="rect">
            <a:avLst/>
          </a:prstGeom>
        </p:spPr>
        <p:txBody>
          <a:bodyPr/>
          <a:lstStyle>
            <a:lvl1pPr eaLnBrk="0" hangingPunct="0">
              <a:defRPr/>
            </a:lvl1pPr>
          </a:lstStyle>
          <a:p>
            <a:pPr>
              <a:defRPr/>
            </a:pPr>
            <a:fld id="{89818B53-B695-45D8-889F-2702EF96E7C5}" type="slidenum">
              <a:rPr lang="en-GB" altLang="en-US" sz="1600">
                <a:solidFill>
                  <a:srgbClr val="000000"/>
                </a:solidFill>
                <a:latin typeface="Arial" charset="0"/>
              </a:rPr>
              <a:pPr>
                <a:defRPr/>
              </a:pPr>
              <a:t>‹#›</a:t>
            </a:fld>
            <a:endParaRPr lang="en-GB" altLang="en-US" sz="1600">
              <a:solidFill>
                <a:srgbClr val="000000"/>
              </a:solidFill>
              <a:latin typeface="Arial" charset="0"/>
            </a:endParaRPr>
          </a:p>
        </p:txBody>
      </p:sp>
    </p:spTree>
    <p:extLst>
      <p:ext uri="{BB962C8B-B14F-4D97-AF65-F5344CB8AC3E}">
        <p14:creationId xmlns:p14="http://schemas.microsoft.com/office/powerpoint/2010/main" val="36931622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2"/>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5" name="Picture 5" descr="LOGO CE-EN-NEG-quadri.ai"/>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21125" y="3175"/>
            <a:ext cx="1511300" cy="151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2438" y="6669092"/>
            <a:ext cx="596900"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r>
              <a:rPr lang="en-US" sz="700" i="1" dirty="0">
                <a:solidFill>
                  <a:srgbClr val="FFFFFF"/>
                </a:solidFill>
              </a:rPr>
              <a:t>Eurostat</a:t>
            </a:r>
          </a:p>
        </p:txBody>
      </p:sp>
      <p:sp>
        <p:nvSpPr>
          <p:cNvPr id="2" name="Title 1"/>
          <p:cNvSpPr>
            <a:spLocks noGrp="1"/>
          </p:cNvSpPr>
          <p:nvPr>
            <p:ph type="title"/>
          </p:nvPr>
        </p:nvSpPr>
        <p:spPr>
          <a:xfrm>
            <a:off x="468313" y="1556275"/>
            <a:ext cx="8229600" cy="936625"/>
          </a:xfrm>
        </p:spPr>
        <p:txBody>
          <a:bodyPr/>
          <a:lstStyle/>
          <a:p>
            <a:r>
              <a:rPr lang="en-US" smtClean="0"/>
              <a:t>Click to edit Master title style</a:t>
            </a:r>
            <a:endParaRPr lang="en-GB" dirty="0"/>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smtClean="0"/>
              <a:t>Click to edit Master text styles</a:t>
            </a:r>
          </a:p>
          <a:p>
            <a:pPr lvl="1"/>
            <a:r>
              <a:rPr lang="en-US" smtClean="0"/>
              <a:t>Second level</a:t>
            </a:r>
          </a:p>
          <a:p>
            <a:pPr lvl="2"/>
            <a:r>
              <a:rPr lang="en-US" smtClean="0"/>
              <a:t>Third level</a:t>
            </a:r>
          </a:p>
        </p:txBody>
      </p:sp>
      <p:sp>
        <p:nvSpPr>
          <p:cNvPr id="7" name="Rectangle 4"/>
          <p:cNvSpPr>
            <a:spLocks noGrp="1" noChangeArrowheads="1"/>
          </p:cNvSpPr>
          <p:nvPr>
            <p:ph type="dt" sz="half" idx="10"/>
          </p:nvPr>
        </p:nvSpPr>
        <p:spPr>
          <a:xfrm>
            <a:off x="457200" y="6245225"/>
            <a:ext cx="2133600" cy="476250"/>
          </a:xfrm>
          <a:prstGeom prst="rect">
            <a:avLst/>
          </a:prstGeom>
        </p:spPr>
        <p:txBody>
          <a:bodyPr/>
          <a:lstStyle>
            <a:lvl1pPr>
              <a:defRPr dirty="0">
                <a:solidFill>
                  <a:srgbClr val="133176"/>
                </a:solidFill>
              </a:defRPr>
            </a:lvl1pPr>
          </a:lstStyle>
          <a:p>
            <a:pPr>
              <a:defRPr/>
            </a:pPr>
            <a:endParaRPr lang="en-GB" sz="1600">
              <a:latin typeface="Arial" charset="0"/>
            </a:endParaRPr>
          </a:p>
        </p:txBody>
      </p:sp>
      <p:sp>
        <p:nvSpPr>
          <p:cNvPr id="8" name="Rectangle 5"/>
          <p:cNvSpPr>
            <a:spLocks noGrp="1" noChangeArrowheads="1"/>
          </p:cNvSpPr>
          <p:nvPr>
            <p:ph type="ftr" sz="quarter" idx="11"/>
          </p:nvPr>
        </p:nvSpPr>
        <p:spPr>
          <a:xfrm>
            <a:off x="3124200" y="6237292"/>
            <a:ext cx="2895600" cy="484187"/>
          </a:xfrm>
          <a:prstGeom prst="rect">
            <a:avLst/>
          </a:prstGeom>
        </p:spPr>
        <p:txBody>
          <a:bodyPr/>
          <a:lstStyle>
            <a:lvl1pPr>
              <a:defRPr dirty="0">
                <a:solidFill>
                  <a:srgbClr val="133176"/>
                </a:solidFill>
              </a:defRPr>
            </a:lvl1pPr>
          </a:lstStyle>
          <a:p>
            <a:pPr>
              <a:defRPr/>
            </a:pPr>
            <a:endParaRPr sz="1600">
              <a:latin typeface="Arial" charset="0"/>
            </a:endParaRPr>
          </a:p>
        </p:txBody>
      </p:sp>
      <p:sp>
        <p:nvSpPr>
          <p:cNvPr id="9" name="Rectangle 6"/>
          <p:cNvSpPr>
            <a:spLocks noGrp="1" noChangeArrowheads="1"/>
          </p:cNvSpPr>
          <p:nvPr>
            <p:ph type="sldNum" sz="quarter" idx="12"/>
          </p:nvPr>
        </p:nvSpPr>
        <p:spPr>
          <a:xfrm>
            <a:off x="6553200" y="6245225"/>
            <a:ext cx="2133600" cy="476250"/>
          </a:xfrm>
          <a:prstGeom prst="rect">
            <a:avLst/>
          </a:prstGeom>
        </p:spPr>
        <p:txBody>
          <a:bodyPr/>
          <a:lstStyle>
            <a:lvl1pPr>
              <a:defRPr smtClean="0">
                <a:solidFill>
                  <a:srgbClr val="133176"/>
                </a:solidFill>
              </a:defRPr>
            </a:lvl1pPr>
          </a:lstStyle>
          <a:p>
            <a:pPr>
              <a:defRPr/>
            </a:pPr>
            <a:fld id="{1A35B1E4-DEE4-4159-906E-66501177E1C9}" type="slidenum">
              <a:rPr lang="en-GB" sz="1600">
                <a:latin typeface="Arial" charset="0"/>
              </a:rPr>
              <a:pPr>
                <a:defRPr/>
              </a:pPr>
              <a:t>‹#›</a:t>
            </a:fld>
            <a:endParaRPr lang="en-GB" sz="1600" dirty="0">
              <a:latin typeface="Arial" charset="0"/>
            </a:endParaRPr>
          </a:p>
        </p:txBody>
      </p:sp>
    </p:spTree>
    <p:extLst>
      <p:ext uri="{BB962C8B-B14F-4D97-AF65-F5344CB8AC3E}">
        <p14:creationId xmlns:p14="http://schemas.microsoft.com/office/powerpoint/2010/main" val="1749265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87"/>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87"/>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4A24C63-856C-41C2-B7F0-2EDBF8E637EB}" type="slidenum">
              <a:rPr lang="en-GB" altLang="en-US"/>
              <a:pPr>
                <a:defRPr/>
              </a:pPr>
              <a:t>‹#›</a:t>
            </a:fld>
            <a:endParaRPr lang="en-GB" altLang="en-US"/>
          </a:p>
        </p:txBody>
      </p:sp>
    </p:spTree>
    <p:extLst>
      <p:ext uri="{BB962C8B-B14F-4D97-AF65-F5344CB8AC3E}">
        <p14:creationId xmlns:p14="http://schemas.microsoft.com/office/powerpoint/2010/main" val="4230216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EA8C09B7-646C-4B3E-8CCD-4461FF86A216}" type="slidenum">
              <a:rPr lang="en-GB" altLang="en-US"/>
              <a:pPr>
                <a:defRPr/>
              </a:pPr>
              <a:t>‹#›</a:t>
            </a:fld>
            <a:endParaRPr lang="en-GB" altLang="en-US"/>
          </a:p>
        </p:txBody>
      </p:sp>
    </p:spTree>
    <p:extLst>
      <p:ext uri="{BB962C8B-B14F-4D97-AF65-F5344CB8AC3E}">
        <p14:creationId xmlns:p14="http://schemas.microsoft.com/office/powerpoint/2010/main" val="2837747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6FAEB7BE-3E8C-41FE-93E0-8E36DD318F56}" type="slidenum">
              <a:rPr lang="en-GB" altLang="en-US"/>
              <a:pPr>
                <a:defRPr/>
              </a:pPr>
              <a:t>‹#›</a:t>
            </a:fld>
            <a:endParaRPr lang="en-GB" altLang="en-US"/>
          </a:p>
        </p:txBody>
      </p:sp>
    </p:spTree>
    <p:extLst>
      <p:ext uri="{BB962C8B-B14F-4D97-AF65-F5344CB8AC3E}">
        <p14:creationId xmlns:p14="http://schemas.microsoft.com/office/powerpoint/2010/main" val="23744028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246B1978-F9BC-4AE2-AE38-02CF7BC5A2A4}" type="slidenum">
              <a:rPr lang="en-GB" altLang="en-US"/>
              <a:pPr>
                <a:defRPr/>
              </a:pPr>
              <a:t>‹#›</a:t>
            </a:fld>
            <a:endParaRPr lang="en-GB" altLang="en-US"/>
          </a:p>
        </p:txBody>
      </p:sp>
    </p:spTree>
    <p:extLst>
      <p:ext uri="{BB962C8B-B14F-4D97-AF65-F5344CB8AC3E}">
        <p14:creationId xmlns:p14="http://schemas.microsoft.com/office/powerpoint/2010/main" val="422106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1" y="27306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1BFB2E7C-DD7B-48E3-B5E0-6FA7E7B3A6F2}" type="slidenum">
              <a:rPr lang="en-GB" altLang="en-US"/>
              <a:pPr>
                <a:defRPr/>
              </a:pPr>
              <a:t>‹#›</a:t>
            </a:fld>
            <a:endParaRPr lang="en-GB" altLang="en-US"/>
          </a:p>
        </p:txBody>
      </p:sp>
    </p:spTree>
    <p:extLst>
      <p:ext uri="{BB962C8B-B14F-4D97-AF65-F5344CB8AC3E}">
        <p14:creationId xmlns:p14="http://schemas.microsoft.com/office/powerpoint/2010/main" val="7615863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004297-8A6F-4112-8A5A-9A5C819B645A}" type="slidenum">
              <a:rPr lang="en-GB" altLang="en-US"/>
              <a:pPr>
                <a:defRPr/>
              </a:pPr>
              <a:t>‹#›</a:t>
            </a:fld>
            <a:endParaRPr lang="en-GB" altLang="en-US"/>
          </a:p>
        </p:txBody>
      </p:sp>
    </p:spTree>
    <p:extLst>
      <p:ext uri="{BB962C8B-B14F-4D97-AF65-F5344CB8AC3E}">
        <p14:creationId xmlns:p14="http://schemas.microsoft.com/office/powerpoint/2010/main" val="2097575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Layout" Target="../slideLayouts/slideLayout14.xml"/><Relationship Id="rId7" Type="http://schemas.openxmlformats.org/officeDocument/2006/relationships/vmlDrawing" Target="../drawings/vmlDrawing1.v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oleObject" Target="../embeddings/oleObject1.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tags" Target="../tags/tag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vmlDrawing" Target="../drawings/vmlDrawing2.v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theme" Target="../theme/theme3.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oleObject" Target="../embeddings/oleObject2.bin"/></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vmlDrawing" Target="../drawings/vmlDrawing7.v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oleObject" Target="../embeddings/oleObject7.bin"/><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81"/>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a:defRPr/>
            </a:pPr>
            <a:fld id="{B421ECF5-D641-46D5-A577-0BD1ECAA4D1F}" type="slidenum">
              <a:rPr lang="en-GB" altLang="en-US"/>
              <a:pPr>
                <a:defRPr/>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41" y="6659569"/>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33" name="Picture 17" descr="LOGO CE_Vertical_EN_NEG_quadri_H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57641" y="258769"/>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2"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248" name="Rectangle 224" hidden="1"/>
          <p:cNvGraphicFramePr>
            <a:graphicFrameLocks/>
          </p:cNvGraphicFramePr>
          <p:nvPr>
            <p:custDataLst>
              <p:tags r:id="rId8"/>
            </p:custDataLst>
            <p:ext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9405" name="think-cell Slide" r:id="rId9" imgW="0" imgH="0" progId="TCLayout.ActiveDocument.1">
                  <p:embed/>
                </p:oleObj>
              </mc:Choice>
              <mc:Fallback>
                <p:oleObj name="think-cell Slide" r:id="rId9"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5" name="Rectangle 11"/>
          <p:cNvSpPr>
            <a:spLocks noGrp="1" noChangeArrowheads="1"/>
          </p:cNvSpPr>
          <p:nvPr>
            <p:ph type="title"/>
          </p:nvPr>
        </p:nvSpPr>
        <p:spPr bwMode="gray">
          <a:xfrm>
            <a:off x="348762" y="428485"/>
            <a:ext cx="8440614" cy="534797"/>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p>
            <a:pPr lvl="0"/>
            <a:r>
              <a:rPr lang="en-US" noProof="0" smtClean="0"/>
              <a:t>Click to edit title</a:t>
            </a:r>
          </a:p>
        </p:txBody>
      </p:sp>
      <p:sp>
        <p:nvSpPr>
          <p:cNvPr id="9" name="Text Box 21"/>
          <p:cNvSpPr txBox="1">
            <a:spLocks noChangeArrowheads="1"/>
          </p:cNvSpPr>
          <p:nvPr/>
        </p:nvSpPr>
        <p:spPr bwMode="gray">
          <a:xfrm>
            <a:off x="4405828" y="6500151"/>
            <a:ext cx="320057" cy="123111"/>
          </a:xfrm>
          <a:prstGeom prst="rect">
            <a:avLst/>
          </a:prstGeom>
          <a:noFill/>
          <a:ln w="9525">
            <a:noFill/>
            <a:miter lim="800000"/>
            <a:headEnd/>
            <a:tailEnd/>
          </a:ln>
          <a:effectLst/>
        </p:spPr>
        <p:txBody>
          <a:bodyPr lIns="0" tIns="0" rIns="0" bIns="0" anchor="b">
            <a:spAutoFit/>
          </a:bodyPr>
          <a:lstStyle/>
          <a:p>
            <a:pPr algn="ctr">
              <a:defRPr/>
            </a:pPr>
            <a:fld id="{0DCACFB8-26F6-42D6-BECD-8F4C7C90C586}" type="slidenum">
              <a:rPr lang="en-US" sz="800">
                <a:solidFill>
                  <a:srgbClr val="808080"/>
                </a:solidFill>
                <a:latin typeface="Arial"/>
              </a:rPr>
              <a:pPr algn="ctr">
                <a:defRPr/>
              </a:pPr>
              <a:t>‹#›</a:t>
            </a:fld>
            <a:endParaRPr lang="en-US" altLang="en-US" sz="800">
              <a:solidFill>
                <a:srgbClr val="808080"/>
              </a:solidFill>
              <a:latin typeface="Arial"/>
            </a:endParaRPr>
          </a:p>
        </p:txBody>
      </p:sp>
      <p:cxnSp>
        <p:nvCxnSpPr>
          <p:cNvPr id="25" name="Straight Connector 24"/>
          <p:cNvCxnSpPr/>
          <p:nvPr/>
        </p:nvCxnSpPr>
        <p:spPr bwMode="gray">
          <a:xfrm>
            <a:off x="348765" y="1033272"/>
            <a:ext cx="8440615" cy="1588"/>
          </a:xfrm>
          <a:prstGeom prst="line">
            <a:avLst/>
          </a:prstGeom>
          <a:noFill/>
          <a:ln w="12700">
            <a:solidFill>
              <a:schemeClr val="accent1"/>
            </a:solidFill>
            <a:round/>
            <a:headEnd type="none" w="lg" len="lg"/>
            <a:tailEnd type="none" w="lg" len="lg"/>
          </a:ln>
          <a:effectLst/>
        </p:spPr>
      </p:cxnSp>
      <p:sp>
        <p:nvSpPr>
          <p:cNvPr id="3" name="Text Placeholder 2"/>
          <p:cNvSpPr>
            <a:spLocks noGrp="1"/>
          </p:cNvSpPr>
          <p:nvPr>
            <p:ph type="body" idx="1"/>
          </p:nvPr>
        </p:nvSpPr>
        <p:spPr>
          <a:xfrm>
            <a:off x="348765" y="1412876"/>
            <a:ext cx="8440615" cy="4537074"/>
          </a:xfrm>
          <a:prstGeom prst="rect">
            <a:avLst/>
          </a:prstGeom>
        </p:spPr>
        <p:txBody>
          <a:bodyPr vert="horz" lIns="0" tIns="0" rIns="0" bIns="0" rtlCol="0">
            <a:no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Tree>
    <p:extLst>
      <p:ext uri="{BB962C8B-B14F-4D97-AF65-F5344CB8AC3E}">
        <p14:creationId xmlns:p14="http://schemas.microsoft.com/office/powerpoint/2010/main" val="249817565"/>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Lst>
  <p:timing>
    <p:tnLst>
      <p:par>
        <p:cTn id="1" dur="indefinite" restart="never" nodeType="tmRoot"/>
      </p:par>
    </p:tnLst>
  </p:timing>
  <p:txStyles>
    <p:titleStyle>
      <a:lvl1pPr algn="l" rtl="0" eaLnBrk="1" fontAlgn="base" hangingPunct="1">
        <a:spcBef>
          <a:spcPct val="0"/>
        </a:spcBef>
        <a:spcAft>
          <a:spcPct val="0"/>
        </a:spcAft>
        <a:defRPr b="0">
          <a:solidFill>
            <a:schemeClr val="tx2"/>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2pPr>
      <a:lvl3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3pPr>
      <a:lvl4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4pPr>
      <a:lvl5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5pPr>
      <a:lvl6pPr marL="4572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6pPr>
      <a:lvl7pPr marL="9144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7pPr>
      <a:lvl8pPr marL="13716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8pPr>
      <a:lvl9pPr marL="18288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9pPr>
    </p:titleStyle>
    <p:bodyStyle>
      <a:lvl1pPr marL="0" indent="0" algn="l" rtl="0" eaLnBrk="1" fontAlgn="base" hangingPunct="1">
        <a:lnSpc>
          <a:spcPct val="100000"/>
        </a:lnSpc>
        <a:spcBef>
          <a:spcPct val="31250"/>
        </a:spcBef>
        <a:spcAft>
          <a:spcPct val="0"/>
        </a:spcAft>
        <a:buClr>
          <a:schemeClr val="accent1"/>
        </a:buClr>
        <a:buSzPct val="100000"/>
        <a:buFontTx/>
        <a:buNone/>
        <a:defRPr lang="en-US" sz="1600" b="0" i="0" dirty="0" smtClean="0">
          <a:solidFill>
            <a:schemeClr val="tx1"/>
          </a:solidFill>
          <a:latin typeface="+mn-lt"/>
          <a:ea typeface="+mn-ea"/>
          <a:cs typeface="+mn-cs"/>
        </a:defRPr>
      </a:lvl1pPr>
      <a:lvl2pPr marL="180000" indent="-180000" algn="l" rtl="0" eaLnBrk="1" fontAlgn="base" hangingPunct="1">
        <a:lnSpc>
          <a:spcPct val="100000"/>
        </a:lnSpc>
        <a:spcBef>
          <a:spcPct val="31250"/>
        </a:spcBef>
        <a:spcAft>
          <a:spcPct val="0"/>
        </a:spcAft>
        <a:buClr>
          <a:schemeClr val="tx2"/>
        </a:buClr>
        <a:buSzPct val="100000"/>
        <a:buFont typeface="Wingdings" pitchFamily="2" charset="2"/>
        <a:buChar char="§"/>
        <a:defRPr lang="en-US" sz="1600" b="0" i="0" dirty="0" smtClean="0">
          <a:solidFill>
            <a:schemeClr val="tx1"/>
          </a:solidFill>
          <a:latin typeface="+mn-lt"/>
          <a:ea typeface="+mn-ea"/>
          <a:cs typeface="+mn-cs"/>
        </a:defRPr>
      </a:lvl2pPr>
      <a:lvl3pPr marL="360000" indent="-180000" algn="l" rtl="0" eaLnBrk="1" fontAlgn="base" hangingPunct="1">
        <a:lnSpc>
          <a:spcPct val="100000"/>
        </a:lnSpc>
        <a:spcBef>
          <a:spcPct val="31250"/>
        </a:spcBef>
        <a:spcAft>
          <a:spcPct val="0"/>
        </a:spcAft>
        <a:buClr>
          <a:schemeClr val="tx1"/>
        </a:buClr>
        <a:buSzPct val="100000"/>
        <a:buFont typeface="Arial" pitchFamily="34" charset="0"/>
        <a:buChar char="–"/>
        <a:defRPr lang="en-US" sz="1600" b="0" i="0" dirty="0" smtClean="0">
          <a:solidFill>
            <a:schemeClr val="tx1"/>
          </a:solidFill>
          <a:latin typeface="+mn-lt"/>
          <a:ea typeface="+mn-ea"/>
          <a:cs typeface="+mn-cs"/>
        </a:defRPr>
      </a:lvl3pPr>
      <a:lvl4pPr marL="540000" indent="-180000" algn="l" rtl="0" eaLnBrk="1" fontAlgn="base" hangingPunct="1">
        <a:lnSpc>
          <a:spcPct val="100000"/>
        </a:lnSpc>
        <a:spcBef>
          <a:spcPct val="31250"/>
        </a:spcBef>
        <a:spcAft>
          <a:spcPct val="0"/>
        </a:spcAft>
        <a:buClr>
          <a:schemeClr val="tx1"/>
        </a:buClr>
        <a:buSzPct val="100000"/>
        <a:buFont typeface="Arial" pitchFamily="34" charset="0"/>
        <a:buChar char="•"/>
        <a:defRPr lang="en-US" sz="1600" b="0" i="0" dirty="0" smtClean="0">
          <a:solidFill>
            <a:schemeClr val="tx1"/>
          </a:solidFill>
          <a:latin typeface="+mn-lt"/>
          <a:ea typeface="+mn-ea"/>
          <a:cs typeface="+mn-cs"/>
        </a:defRPr>
      </a:lvl4pPr>
      <a:lvl5pPr marL="720000" indent="-180000" algn="l" rtl="0" eaLnBrk="1" fontAlgn="base" hangingPunct="1">
        <a:lnSpc>
          <a:spcPct val="100000"/>
        </a:lnSpc>
        <a:spcBef>
          <a:spcPct val="31250"/>
        </a:spcBef>
        <a:spcAft>
          <a:spcPct val="0"/>
        </a:spcAft>
        <a:buClr>
          <a:schemeClr val="tx1"/>
        </a:buClr>
        <a:buSzPct val="100000"/>
        <a:buFont typeface="Arial" pitchFamily="34" charset="0"/>
        <a:buChar char="–"/>
        <a:defRPr lang="en-US" sz="1600" b="0" i="0" dirty="0">
          <a:solidFill>
            <a:schemeClr val="tx1"/>
          </a:solidFill>
          <a:latin typeface="+mn-lt"/>
          <a:ea typeface="+mn-ea"/>
          <a:cs typeface="+mn-cs"/>
        </a:defRPr>
      </a:lvl5pPr>
      <a:lvl6pPr marL="20050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6pPr>
      <a:lvl7pPr marL="24622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7pPr>
      <a:lvl8pPr marL="29194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8pPr>
      <a:lvl9pPr marL="33766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026" name="Rectangle 224" hidden="1"/>
          <p:cNvGraphicFramePr>
            <a:graphicFrameLocks/>
          </p:cNvGraphicFramePr>
          <p:nvPr>
            <p:custDataLst>
              <p:tags r:id="rId13"/>
            </p:custDataLst>
          </p:nvPr>
        </p:nvGraphicFramePr>
        <p:xfrm>
          <a:off x="2" y="0"/>
          <a:ext cx="158262" cy="158750"/>
        </p:xfrm>
        <a:graphic>
          <a:graphicData uri="http://schemas.openxmlformats.org/presentationml/2006/ole">
            <mc:AlternateContent xmlns:mc="http://schemas.openxmlformats.org/markup-compatibility/2006">
              <mc:Choice xmlns:v="urn:schemas-microsoft-com:vml" Requires="v">
                <p:oleObj spid="_x0000_s60426" name="think-cell Slide" r:id="rId14" imgW="0" imgH="0" progId="TCLayout.ActiveDocument.1">
                  <p:embed/>
                </p:oleObj>
              </mc:Choice>
              <mc:Fallback>
                <p:oleObj name="think-cell Slide" r:id="rId14"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2"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Rectangle 11"/>
          <p:cNvSpPr>
            <a:spLocks noGrp="1" noChangeArrowheads="1"/>
          </p:cNvSpPr>
          <p:nvPr>
            <p:ph type="title"/>
          </p:nvPr>
        </p:nvSpPr>
        <p:spPr bwMode="gray">
          <a:xfrm>
            <a:off x="348764" y="428625"/>
            <a:ext cx="8440615"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fr-FR" smtClean="0"/>
              <a:t>Click to edit title</a:t>
            </a:r>
          </a:p>
        </p:txBody>
      </p:sp>
      <p:sp>
        <p:nvSpPr>
          <p:cNvPr id="1029" name="Text Box 21"/>
          <p:cNvSpPr txBox="1">
            <a:spLocks noChangeArrowheads="1"/>
          </p:cNvSpPr>
          <p:nvPr/>
        </p:nvSpPr>
        <p:spPr bwMode="gray">
          <a:xfrm>
            <a:off x="4406412" y="6500818"/>
            <a:ext cx="319454"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sz="1600">
                <a:solidFill>
                  <a:schemeClr val="tx1"/>
                </a:solidFill>
                <a:latin typeface="Arial" charset="0"/>
                <a:ea typeface="Arial Unicode MS" pitchFamily="34" charset="-128"/>
                <a:cs typeface="Arial Unicode MS" pitchFamily="34" charset="-128"/>
              </a:defRPr>
            </a:lvl1pPr>
            <a:lvl2pPr marL="742950" indent="-285750">
              <a:defRPr sz="1600">
                <a:solidFill>
                  <a:schemeClr val="tx1"/>
                </a:solidFill>
                <a:latin typeface="Arial" charset="0"/>
                <a:ea typeface="Arial Unicode MS" pitchFamily="34" charset="-128"/>
                <a:cs typeface="Arial Unicode MS" pitchFamily="34" charset="-128"/>
              </a:defRPr>
            </a:lvl2pPr>
            <a:lvl3pPr marL="1143000" indent="-228600">
              <a:defRPr sz="1600">
                <a:solidFill>
                  <a:schemeClr val="tx1"/>
                </a:solidFill>
                <a:latin typeface="Arial" charset="0"/>
                <a:ea typeface="Arial Unicode MS" pitchFamily="34" charset="-128"/>
                <a:cs typeface="Arial Unicode MS" pitchFamily="34" charset="-128"/>
              </a:defRPr>
            </a:lvl3pPr>
            <a:lvl4pPr marL="1600200" indent="-228600">
              <a:defRPr sz="1600">
                <a:solidFill>
                  <a:schemeClr val="tx1"/>
                </a:solidFill>
                <a:latin typeface="Arial" charset="0"/>
                <a:ea typeface="Arial Unicode MS" pitchFamily="34" charset="-128"/>
                <a:cs typeface="Arial Unicode MS" pitchFamily="34" charset="-128"/>
              </a:defRPr>
            </a:lvl4pPr>
            <a:lvl5pPr marL="2057400" indent="-228600">
              <a:defRPr sz="1600">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9pPr>
          </a:lstStyle>
          <a:p>
            <a:pPr algn="ctr">
              <a:defRPr/>
            </a:pPr>
            <a:fld id="{992CF2B2-8B38-4548-A2B4-7DE4CF4036D9}" type="slidenum">
              <a:rPr lang="en-US" altLang="en-US" sz="800" smtClean="0">
                <a:solidFill>
                  <a:srgbClr val="808080"/>
                </a:solidFill>
              </a:rPr>
              <a:pPr algn="ctr">
                <a:defRPr/>
              </a:pPr>
              <a:t>‹#›</a:t>
            </a:fld>
            <a:endParaRPr lang="en-US" altLang="en-US" sz="800" smtClean="0">
              <a:solidFill>
                <a:srgbClr val="808080"/>
              </a:solidFill>
            </a:endParaRPr>
          </a:p>
        </p:txBody>
      </p:sp>
      <p:cxnSp>
        <p:nvCxnSpPr>
          <p:cNvPr id="2" name="Straight Connector 24"/>
          <p:cNvCxnSpPr>
            <a:cxnSpLocks noChangeShapeType="1"/>
          </p:cNvCxnSpPr>
          <p:nvPr/>
        </p:nvCxnSpPr>
        <p:spPr bwMode="gray">
          <a:xfrm>
            <a:off x="348764" y="1033466"/>
            <a:ext cx="8440615" cy="1587"/>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sp>
        <p:nvSpPr>
          <p:cNvPr id="1030" name="Text Placeholder 2"/>
          <p:cNvSpPr>
            <a:spLocks noGrp="1"/>
          </p:cNvSpPr>
          <p:nvPr>
            <p:ph type="body" idx="1"/>
          </p:nvPr>
        </p:nvSpPr>
        <p:spPr bwMode="auto">
          <a:xfrm>
            <a:off x="348764" y="1412876"/>
            <a:ext cx="844061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p>
        </p:txBody>
      </p:sp>
    </p:spTree>
    <p:extLst>
      <p:ext uri="{BB962C8B-B14F-4D97-AF65-F5344CB8AC3E}">
        <p14:creationId xmlns:p14="http://schemas.microsoft.com/office/powerpoint/2010/main" val="2529967014"/>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Lst>
  <p:timing>
    <p:tnLst>
      <p:par>
        <p:cTn id="1" dur="indefinite" restart="never" nodeType="tmRoot"/>
      </p:par>
    </p:tnLst>
  </p:timing>
  <p:txStyles>
    <p:titleStyle>
      <a:lvl1pPr algn="l" rtl="0" eaLnBrk="0" fontAlgn="base" hangingPunct="0">
        <a:spcBef>
          <a:spcPct val="0"/>
        </a:spcBef>
        <a:spcAft>
          <a:spcPct val="0"/>
        </a:spcAft>
        <a:defRPr>
          <a:solidFill>
            <a:schemeClr val="tx2"/>
          </a:solidFill>
          <a:latin typeface="+mj-lt"/>
          <a:ea typeface="+mj-ea"/>
          <a:cs typeface="+mj-cs"/>
        </a:defRPr>
      </a:lvl1pPr>
      <a:lvl2pPr algn="l" rtl="0" eaLnBrk="0" fontAlgn="base" hangingPunct="0">
        <a:spcBef>
          <a:spcPct val="0"/>
        </a:spcBef>
        <a:spcAft>
          <a:spcPct val="0"/>
        </a:spcAft>
        <a:defRPr>
          <a:solidFill>
            <a:schemeClr val="tx2"/>
          </a:solidFill>
          <a:latin typeface="Arial" charset="0"/>
          <a:ea typeface="Arial Unicode MS" pitchFamily="34" charset="-128"/>
          <a:cs typeface="Arial Unicode MS" pitchFamily="34" charset="-128"/>
        </a:defRPr>
      </a:lvl2pPr>
      <a:lvl3pPr algn="l" rtl="0" eaLnBrk="0" fontAlgn="base" hangingPunct="0">
        <a:spcBef>
          <a:spcPct val="0"/>
        </a:spcBef>
        <a:spcAft>
          <a:spcPct val="0"/>
        </a:spcAft>
        <a:defRPr>
          <a:solidFill>
            <a:schemeClr val="tx2"/>
          </a:solidFill>
          <a:latin typeface="Arial" charset="0"/>
          <a:ea typeface="Arial Unicode MS" pitchFamily="34" charset="-128"/>
          <a:cs typeface="Arial Unicode MS" pitchFamily="34" charset="-128"/>
        </a:defRPr>
      </a:lvl3pPr>
      <a:lvl4pPr algn="l" rtl="0" eaLnBrk="0" fontAlgn="base" hangingPunct="0">
        <a:spcBef>
          <a:spcPct val="0"/>
        </a:spcBef>
        <a:spcAft>
          <a:spcPct val="0"/>
        </a:spcAft>
        <a:defRPr>
          <a:solidFill>
            <a:schemeClr val="tx2"/>
          </a:solidFill>
          <a:latin typeface="Arial" charset="0"/>
          <a:ea typeface="Arial Unicode MS" pitchFamily="34" charset="-128"/>
          <a:cs typeface="Arial Unicode MS" pitchFamily="34" charset="-128"/>
        </a:defRPr>
      </a:lvl4pPr>
      <a:lvl5pPr algn="l" rtl="0" eaLnBrk="0" fontAlgn="base" hangingPunct="0">
        <a:spcBef>
          <a:spcPct val="0"/>
        </a:spcBef>
        <a:spcAft>
          <a:spcPct val="0"/>
        </a:spcAft>
        <a:defRPr>
          <a:solidFill>
            <a:schemeClr val="tx2"/>
          </a:solidFill>
          <a:latin typeface="Arial" charset="0"/>
          <a:ea typeface="Arial Unicode MS" pitchFamily="34" charset="-128"/>
          <a:cs typeface="Arial Unicode MS" pitchFamily="34" charset="-128"/>
        </a:defRPr>
      </a:lvl5pPr>
      <a:lvl6pPr marL="4572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6pPr>
      <a:lvl7pPr marL="9144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7pPr>
      <a:lvl8pPr marL="13716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8pPr>
      <a:lvl9pPr marL="18288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9pPr>
    </p:titleStyle>
    <p:bodyStyle>
      <a:lvl1pPr marL="342900" indent="-342900" algn="l" rtl="0" eaLnBrk="0" fontAlgn="base" hangingPunct="0">
        <a:spcBef>
          <a:spcPct val="31000"/>
        </a:spcBef>
        <a:spcAft>
          <a:spcPct val="0"/>
        </a:spcAft>
        <a:buClr>
          <a:schemeClr val="accent1"/>
        </a:buClr>
        <a:buSzPct val="100000"/>
        <a:defRPr lang="en-US" sz="1600" dirty="0">
          <a:solidFill>
            <a:schemeClr val="tx1"/>
          </a:solidFill>
          <a:latin typeface="+mn-lt"/>
          <a:ea typeface="+mn-ea"/>
          <a:cs typeface="+mn-cs"/>
        </a:defRPr>
      </a:lvl1pPr>
      <a:lvl2pPr marL="179388" indent="-179388" algn="l" rtl="0" eaLnBrk="0" fontAlgn="base" hangingPunct="0">
        <a:spcBef>
          <a:spcPct val="31000"/>
        </a:spcBef>
        <a:spcAft>
          <a:spcPct val="0"/>
        </a:spcAft>
        <a:buClr>
          <a:schemeClr val="tx2"/>
        </a:buClr>
        <a:buSzPct val="100000"/>
        <a:buFont typeface="Wingdings" pitchFamily="2" charset="2"/>
        <a:buChar char="§"/>
        <a:defRPr lang="en-US" sz="1600" dirty="0">
          <a:solidFill>
            <a:schemeClr val="tx1"/>
          </a:solidFill>
          <a:latin typeface="+mn-lt"/>
          <a:ea typeface="+mn-ea"/>
          <a:cs typeface="+mn-cs"/>
        </a:defRPr>
      </a:lvl2pPr>
      <a:lvl3pPr marL="358775" indent="-179388" algn="l" rtl="0" eaLnBrk="0" fontAlgn="base" hangingPunct="0">
        <a:spcBef>
          <a:spcPct val="31000"/>
        </a:spcBef>
        <a:spcAft>
          <a:spcPct val="0"/>
        </a:spcAft>
        <a:buClr>
          <a:schemeClr val="tx1"/>
        </a:buClr>
        <a:buSzPct val="100000"/>
        <a:buFont typeface="Arial" charset="0"/>
        <a:buChar char="–"/>
        <a:defRPr lang="en-US" sz="1600" dirty="0">
          <a:solidFill>
            <a:schemeClr val="tx1"/>
          </a:solidFill>
          <a:latin typeface="+mn-lt"/>
          <a:ea typeface="+mn-ea"/>
          <a:cs typeface="+mn-cs"/>
        </a:defRPr>
      </a:lvl3pPr>
      <a:lvl4pPr marL="539750" indent="-179388" algn="l" rtl="0" eaLnBrk="0" fontAlgn="base" hangingPunct="0">
        <a:spcBef>
          <a:spcPct val="31000"/>
        </a:spcBef>
        <a:spcAft>
          <a:spcPct val="0"/>
        </a:spcAft>
        <a:buClr>
          <a:schemeClr val="tx1"/>
        </a:buClr>
        <a:buSzPct val="100000"/>
        <a:buFont typeface="Arial" charset="0"/>
        <a:buChar char="•"/>
        <a:defRPr lang="en-US" sz="1600" dirty="0">
          <a:solidFill>
            <a:schemeClr val="tx1"/>
          </a:solidFill>
          <a:latin typeface="+mn-lt"/>
          <a:ea typeface="+mn-ea"/>
          <a:cs typeface="+mn-cs"/>
        </a:defRPr>
      </a:lvl4pPr>
      <a:lvl5pPr marL="719138" indent="-179388" algn="l" rtl="0" eaLnBrk="0" fontAlgn="base" hangingPunct="0">
        <a:spcBef>
          <a:spcPct val="31000"/>
        </a:spcBef>
        <a:spcAft>
          <a:spcPct val="0"/>
        </a:spcAft>
        <a:buClr>
          <a:schemeClr val="tx1"/>
        </a:buClr>
        <a:buSzPct val="100000"/>
        <a:buFont typeface="Arial" charset="0"/>
        <a:buChar char="–"/>
        <a:defRPr lang="en-US" sz="1600" dirty="0">
          <a:solidFill>
            <a:schemeClr val="tx1"/>
          </a:solidFill>
          <a:latin typeface="+mn-lt"/>
          <a:ea typeface="+mn-ea"/>
          <a:cs typeface="+mn-cs"/>
        </a:defRPr>
      </a:lvl5pPr>
      <a:lvl6pPr marL="20050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6pPr>
      <a:lvl7pPr marL="24622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7pPr>
      <a:lvl8pPr marL="29194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8pPr>
      <a:lvl9pPr marL="33766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026" name="Rectangle 224" hidden="1"/>
          <p:cNvGraphicFramePr>
            <a:graphicFrameLocks/>
          </p:cNvGraphicFramePr>
          <p:nvPr>
            <p:custDataLst>
              <p:tags r:id="rId14"/>
            </p:custDataLst>
          </p:nvPr>
        </p:nvGraphicFramePr>
        <p:xfrm>
          <a:off x="0" y="0"/>
          <a:ext cx="158262" cy="158750"/>
        </p:xfrm>
        <a:graphic>
          <a:graphicData uri="http://schemas.openxmlformats.org/presentationml/2006/ole">
            <mc:AlternateContent xmlns:mc="http://schemas.openxmlformats.org/markup-compatibility/2006">
              <mc:Choice xmlns:v="urn:schemas-microsoft-com:vml" Requires="v">
                <p:oleObj spid="_x0000_s65545" name="think-cell Slide" r:id="rId15" imgW="0" imgH="0" progId="TCLayout.ActiveDocument.1">
                  <p:embed/>
                </p:oleObj>
              </mc:Choice>
              <mc:Fallback>
                <p:oleObj name="think-cell Slide" r:id="rId15"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262"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Rectangle 11"/>
          <p:cNvSpPr>
            <a:spLocks noGrp="1" noChangeArrowheads="1"/>
          </p:cNvSpPr>
          <p:nvPr>
            <p:ph type="title"/>
          </p:nvPr>
        </p:nvSpPr>
        <p:spPr bwMode="gray">
          <a:xfrm>
            <a:off x="348762" y="428625"/>
            <a:ext cx="8440615" cy="534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en-US" altLang="fr-FR" smtClean="0"/>
              <a:t>Click to edit title</a:t>
            </a:r>
          </a:p>
        </p:txBody>
      </p:sp>
      <p:sp>
        <p:nvSpPr>
          <p:cNvPr id="1029" name="Text Box 21"/>
          <p:cNvSpPr txBox="1">
            <a:spLocks noChangeArrowheads="1"/>
          </p:cNvSpPr>
          <p:nvPr/>
        </p:nvSpPr>
        <p:spPr bwMode="gray">
          <a:xfrm>
            <a:off x="4406412" y="6500814"/>
            <a:ext cx="319454"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a:defRPr sz="1600">
                <a:solidFill>
                  <a:schemeClr val="tx1"/>
                </a:solidFill>
                <a:latin typeface="Arial" charset="0"/>
                <a:ea typeface="Arial Unicode MS" pitchFamily="34" charset="-128"/>
                <a:cs typeface="Arial Unicode MS" pitchFamily="34" charset="-128"/>
              </a:defRPr>
            </a:lvl1pPr>
            <a:lvl2pPr marL="742950" indent="-285750">
              <a:defRPr sz="1600">
                <a:solidFill>
                  <a:schemeClr val="tx1"/>
                </a:solidFill>
                <a:latin typeface="Arial" charset="0"/>
                <a:ea typeface="Arial Unicode MS" pitchFamily="34" charset="-128"/>
                <a:cs typeface="Arial Unicode MS" pitchFamily="34" charset="-128"/>
              </a:defRPr>
            </a:lvl2pPr>
            <a:lvl3pPr marL="1143000" indent="-228600">
              <a:defRPr sz="1600">
                <a:solidFill>
                  <a:schemeClr val="tx1"/>
                </a:solidFill>
                <a:latin typeface="Arial" charset="0"/>
                <a:ea typeface="Arial Unicode MS" pitchFamily="34" charset="-128"/>
                <a:cs typeface="Arial Unicode MS" pitchFamily="34" charset="-128"/>
              </a:defRPr>
            </a:lvl3pPr>
            <a:lvl4pPr marL="1600200" indent="-228600">
              <a:defRPr sz="1600">
                <a:solidFill>
                  <a:schemeClr val="tx1"/>
                </a:solidFill>
                <a:latin typeface="Arial" charset="0"/>
                <a:ea typeface="Arial Unicode MS" pitchFamily="34" charset="-128"/>
                <a:cs typeface="Arial Unicode MS" pitchFamily="34" charset="-128"/>
              </a:defRPr>
            </a:lvl4pPr>
            <a:lvl5pPr marL="2057400" indent="-228600">
              <a:defRPr sz="1600">
                <a:solidFill>
                  <a:schemeClr val="tx1"/>
                </a:solidFill>
                <a:latin typeface="Arial" charset="0"/>
                <a:ea typeface="Arial Unicode MS" pitchFamily="34" charset="-128"/>
                <a:cs typeface="Arial Unicode MS" pitchFamily="34" charset="-128"/>
              </a:defRPr>
            </a:lvl5pPr>
            <a:lvl6pPr marL="25146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6pPr>
            <a:lvl7pPr marL="29718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7pPr>
            <a:lvl8pPr marL="34290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8pPr>
            <a:lvl9pPr marL="3886200" indent="-228600" eaLnBrk="0" fontAlgn="base" hangingPunct="0">
              <a:spcBef>
                <a:spcPct val="0"/>
              </a:spcBef>
              <a:spcAft>
                <a:spcPct val="0"/>
              </a:spcAft>
              <a:defRPr sz="1600">
                <a:solidFill>
                  <a:schemeClr val="tx1"/>
                </a:solidFill>
                <a:latin typeface="Arial" charset="0"/>
                <a:ea typeface="Arial Unicode MS" pitchFamily="34" charset="-128"/>
                <a:cs typeface="Arial Unicode MS" pitchFamily="34" charset="-128"/>
              </a:defRPr>
            </a:lvl9pPr>
          </a:lstStyle>
          <a:p>
            <a:pPr algn="ctr">
              <a:defRPr/>
            </a:pPr>
            <a:fld id="{992CF2B2-8B38-4548-A2B4-7DE4CF4036D9}" type="slidenum">
              <a:rPr lang="en-US" altLang="en-US" sz="800" smtClean="0">
                <a:solidFill>
                  <a:srgbClr val="808080"/>
                </a:solidFill>
              </a:rPr>
              <a:pPr algn="ctr">
                <a:defRPr/>
              </a:pPr>
              <a:t>‹#›</a:t>
            </a:fld>
            <a:endParaRPr lang="en-US" altLang="en-US" sz="800" smtClean="0">
              <a:solidFill>
                <a:srgbClr val="808080"/>
              </a:solidFill>
            </a:endParaRPr>
          </a:p>
        </p:txBody>
      </p:sp>
      <p:cxnSp>
        <p:nvCxnSpPr>
          <p:cNvPr id="2" name="Straight Connector 24"/>
          <p:cNvCxnSpPr>
            <a:cxnSpLocks noChangeShapeType="1"/>
          </p:cNvCxnSpPr>
          <p:nvPr/>
        </p:nvCxnSpPr>
        <p:spPr bwMode="gray">
          <a:xfrm>
            <a:off x="348762" y="1033464"/>
            <a:ext cx="8440615" cy="1587"/>
          </a:xfrm>
          <a:prstGeom prst="line">
            <a:avLst/>
          </a:prstGeom>
          <a:noFill/>
          <a:ln w="12700">
            <a:solidFill>
              <a:schemeClr val="accent1"/>
            </a:solidFill>
            <a:round/>
            <a:headEnd type="none" w="lg" len="lg"/>
            <a:tailEnd type="none" w="lg" len="lg"/>
          </a:ln>
          <a:extLst>
            <a:ext uri="{909E8E84-426E-40DD-AFC4-6F175D3DCCD1}">
              <a14:hiddenFill xmlns:a14="http://schemas.microsoft.com/office/drawing/2010/main">
                <a:noFill/>
              </a14:hiddenFill>
            </a:ext>
          </a:extLst>
        </p:spPr>
      </p:cxnSp>
      <p:sp>
        <p:nvSpPr>
          <p:cNvPr id="1030" name="Text Placeholder 2"/>
          <p:cNvSpPr>
            <a:spLocks noGrp="1"/>
          </p:cNvSpPr>
          <p:nvPr>
            <p:ph type="body" idx="1"/>
          </p:nvPr>
        </p:nvSpPr>
        <p:spPr bwMode="auto">
          <a:xfrm>
            <a:off x="348762" y="1412876"/>
            <a:ext cx="8440615" cy="453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fr-FR" smtClean="0"/>
              <a:t>Click to edit Master text styles</a:t>
            </a:r>
          </a:p>
          <a:p>
            <a:pPr lvl="1"/>
            <a:r>
              <a:rPr lang="en-US" altLang="fr-FR" smtClean="0"/>
              <a:t>Second level</a:t>
            </a:r>
          </a:p>
          <a:p>
            <a:pPr lvl="2"/>
            <a:r>
              <a:rPr lang="en-US" altLang="fr-FR" smtClean="0"/>
              <a:t>Third level</a:t>
            </a:r>
          </a:p>
          <a:p>
            <a:pPr lvl="3"/>
            <a:r>
              <a:rPr lang="en-US" altLang="fr-FR" smtClean="0"/>
              <a:t>Fourth level</a:t>
            </a:r>
          </a:p>
          <a:p>
            <a:pPr lvl="4"/>
            <a:r>
              <a:rPr lang="en-US" altLang="fr-FR" smtClean="0"/>
              <a:t>Fifth level</a:t>
            </a:r>
          </a:p>
        </p:txBody>
      </p:sp>
    </p:spTree>
    <p:extLst>
      <p:ext uri="{BB962C8B-B14F-4D97-AF65-F5344CB8AC3E}">
        <p14:creationId xmlns:p14="http://schemas.microsoft.com/office/powerpoint/2010/main" val="3812822295"/>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iming>
    <p:tnLst>
      <p:par>
        <p:cTn id="1" dur="indefinite" restart="never" nodeType="tmRoot"/>
      </p:par>
    </p:tnLst>
  </p:timing>
  <p:txStyles>
    <p:titleStyle>
      <a:lvl1pPr algn="l" rtl="0" eaLnBrk="0" fontAlgn="base" hangingPunct="0">
        <a:spcBef>
          <a:spcPct val="0"/>
        </a:spcBef>
        <a:spcAft>
          <a:spcPct val="0"/>
        </a:spcAft>
        <a:defRPr>
          <a:solidFill>
            <a:schemeClr val="tx2"/>
          </a:solidFill>
          <a:latin typeface="+mj-lt"/>
          <a:ea typeface="+mj-ea"/>
          <a:cs typeface="+mj-cs"/>
        </a:defRPr>
      </a:lvl1pPr>
      <a:lvl2pPr algn="l" rtl="0" eaLnBrk="0" fontAlgn="base" hangingPunct="0">
        <a:spcBef>
          <a:spcPct val="0"/>
        </a:spcBef>
        <a:spcAft>
          <a:spcPct val="0"/>
        </a:spcAft>
        <a:defRPr>
          <a:solidFill>
            <a:schemeClr val="tx2"/>
          </a:solidFill>
          <a:latin typeface="Arial" charset="0"/>
          <a:ea typeface="Arial Unicode MS" pitchFamily="34" charset="-128"/>
          <a:cs typeface="Arial Unicode MS" pitchFamily="34" charset="-128"/>
        </a:defRPr>
      </a:lvl2pPr>
      <a:lvl3pPr algn="l" rtl="0" eaLnBrk="0" fontAlgn="base" hangingPunct="0">
        <a:spcBef>
          <a:spcPct val="0"/>
        </a:spcBef>
        <a:spcAft>
          <a:spcPct val="0"/>
        </a:spcAft>
        <a:defRPr>
          <a:solidFill>
            <a:schemeClr val="tx2"/>
          </a:solidFill>
          <a:latin typeface="Arial" charset="0"/>
          <a:ea typeface="Arial Unicode MS" pitchFamily="34" charset="-128"/>
          <a:cs typeface="Arial Unicode MS" pitchFamily="34" charset="-128"/>
        </a:defRPr>
      </a:lvl3pPr>
      <a:lvl4pPr algn="l" rtl="0" eaLnBrk="0" fontAlgn="base" hangingPunct="0">
        <a:spcBef>
          <a:spcPct val="0"/>
        </a:spcBef>
        <a:spcAft>
          <a:spcPct val="0"/>
        </a:spcAft>
        <a:defRPr>
          <a:solidFill>
            <a:schemeClr val="tx2"/>
          </a:solidFill>
          <a:latin typeface="Arial" charset="0"/>
          <a:ea typeface="Arial Unicode MS" pitchFamily="34" charset="-128"/>
          <a:cs typeface="Arial Unicode MS" pitchFamily="34" charset="-128"/>
        </a:defRPr>
      </a:lvl4pPr>
      <a:lvl5pPr algn="l" rtl="0" eaLnBrk="0" fontAlgn="base" hangingPunct="0">
        <a:spcBef>
          <a:spcPct val="0"/>
        </a:spcBef>
        <a:spcAft>
          <a:spcPct val="0"/>
        </a:spcAft>
        <a:defRPr>
          <a:solidFill>
            <a:schemeClr val="tx2"/>
          </a:solidFill>
          <a:latin typeface="Arial" charset="0"/>
          <a:ea typeface="Arial Unicode MS" pitchFamily="34" charset="-128"/>
          <a:cs typeface="Arial Unicode MS" pitchFamily="34" charset="-128"/>
        </a:defRPr>
      </a:lvl5pPr>
      <a:lvl6pPr marL="4572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6pPr>
      <a:lvl7pPr marL="9144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7pPr>
      <a:lvl8pPr marL="13716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8pPr>
      <a:lvl9pPr marL="18288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9pPr>
    </p:titleStyle>
    <p:bodyStyle>
      <a:lvl1pPr marL="342900" indent="-342900" algn="l" rtl="0" eaLnBrk="0" fontAlgn="base" hangingPunct="0">
        <a:spcBef>
          <a:spcPct val="31000"/>
        </a:spcBef>
        <a:spcAft>
          <a:spcPct val="0"/>
        </a:spcAft>
        <a:buClr>
          <a:schemeClr val="accent1"/>
        </a:buClr>
        <a:buSzPct val="100000"/>
        <a:defRPr lang="en-US" sz="1600" dirty="0">
          <a:solidFill>
            <a:schemeClr val="tx1"/>
          </a:solidFill>
          <a:latin typeface="+mn-lt"/>
          <a:ea typeface="+mn-ea"/>
          <a:cs typeface="+mn-cs"/>
        </a:defRPr>
      </a:lvl1pPr>
      <a:lvl2pPr marL="179388" indent="-179388" algn="l" rtl="0" eaLnBrk="0" fontAlgn="base" hangingPunct="0">
        <a:spcBef>
          <a:spcPct val="31000"/>
        </a:spcBef>
        <a:spcAft>
          <a:spcPct val="0"/>
        </a:spcAft>
        <a:buClr>
          <a:schemeClr val="tx2"/>
        </a:buClr>
        <a:buSzPct val="100000"/>
        <a:buFont typeface="Wingdings" pitchFamily="2" charset="2"/>
        <a:buChar char="§"/>
        <a:defRPr lang="en-US" sz="1600" dirty="0">
          <a:solidFill>
            <a:schemeClr val="tx1"/>
          </a:solidFill>
          <a:latin typeface="+mn-lt"/>
          <a:ea typeface="+mn-ea"/>
          <a:cs typeface="+mn-cs"/>
        </a:defRPr>
      </a:lvl2pPr>
      <a:lvl3pPr marL="358775" indent="-179388" algn="l" rtl="0" eaLnBrk="0" fontAlgn="base" hangingPunct="0">
        <a:spcBef>
          <a:spcPct val="31000"/>
        </a:spcBef>
        <a:spcAft>
          <a:spcPct val="0"/>
        </a:spcAft>
        <a:buClr>
          <a:schemeClr val="tx1"/>
        </a:buClr>
        <a:buSzPct val="100000"/>
        <a:buFont typeface="Arial" charset="0"/>
        <a:buChar char="–"/>
        <a:defRPr lang="en-US" sz="1600" dirty="0">
          <a:solidFill>
            <a:schemeClr val="tx1"/>
          </a:solidFill>
          <a:latin typeface="+mn-lt"/>
          <a:ea typeface="+mn-ea"/>
          <a:cs typeface="+mn-cs"/>
        </a:defRPr>
      </a:lvl3pPr>
      <a:lvl4pPr marL="539750" indent="-179388" algn="l" rtl="0" eaLnBrk="0" fontAlgn="base" hangingPunct="0">
        <a:spcBef>
          <a:spcPct val="31000"/>
        </a:spcBef>
        <a:spcAft>
          <a:spcPct val="0"/>
        </a:spcAft>
        <a:buClr>
          <a:schemeClr val="tx1"/>
        </a:buClr>
        <a:buSzPct val="100000"/>
        <a:buFont typeface="Arial" charset="0"/>
        <a:buChar char="•"/>
        <a:defRPr lang="en-US" sz="1600" dirty="0">
          <a:solidFill>
            <a:schemeClr val="tx1"/>
          </a:solidFill>
          <a:latin typeface="+mn-lt"/>
          <a:ea typeface="+mn-ea"/>
          <a:cs typeface="+mn-cs"/>
        </a:defRPr>
      </a:lvl4pPr>
      <a:lvl5pPr marL="719138" indent="-179388" algn="l" rtl="0" eaLnBrk="0" fontAlgn="base" hangingPunct="0">
        <a:spcBef>
          <a:spcPct val="31000"/>
        </a:spcBef>
        <a:spcAft>
          <a:spcPct val="0"/>
        </a:spcAft>
        <a:buClr>
          <a:schemeClr val="tx1"/>
        </a:buClr>
        <a:buSzPct val="100000"/>
        <a:buFont typeface="Arial" charset="0"/>
        <a:buChar char="–"/>
        <a:defRPr lang="en-US" sz="1600" dirty="0">
          <a:solidFill>
            <a:schemeClr val="tx1"/>
          </a:solidFill>
          <a:latin typeface="+mn-lt"/>
          <a:ea typeface="+mn-ea"/>
          <a:cs typeface="+mn-cs"/>
        </a:defRPr>
      </a:lvl5pPr>
      <a:lvl6pPr marL="20050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6pPr>
      <a:lvl7pPr marL="24622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7pPr>
      <a:lvl8pPr marL="29194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8pPr>
      <a:lvl9pPr marL="3376613" indent="-173038" algn="l" rtl="0" eaLnBrk="1" fontAlgn="base" hangingPunct="1">
        <a:spcBef>
          <a:spcPct val="30000"/>
        </a:spcBef>
        <a:spcAft>
          <a:spcPct val="10000"/>
        </a:spcAft>
        <a:buClr>
          <a:schemeClr val="tx1"/>
        </a:buClr>
        <a:buFont typeface="Times" pitchFamily="26" charset="0"/>
        <a:buChar char="•"/>
        <a:defRPr sz="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17.png"/><Relationship Id="rId7"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3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microsoft.com/office/2007/relationships/hdphoto" Target="../media/hdphoto4.wdp"/><Relationship Id="rId5" Type="http://schemas.openxmlformats.org/officeDocument/2006/relationships/image" Target="../media/image16.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6"/>
          <p:cNvSpPr>
            <a:spLocks noGrp="1" noChangeArrowheads="1"/>
          </p:cNvSpPr>
          <p:nvPr>
            <p:ph type="subTitle" idx="1"/>
          </p:nvPr>
        </p:nvSpPr>
        <p:spPr>
          <a:xfrm>
            <a:off x="179388" y="4221169"/>
            <a:ext cx="8532812" cy="1728787"/>
          </a:xfrm>
        </p:spPr>
        <p:txBody>
          <a:bodyPr/>
          <a:lstStyle/>
          <a:p>
            <a:pPr eaLnBrk="1" hangingPunct="1"/>
            <a:r>
              <a:rPr lang="fr-BE" altLang="en-US" sz="2400" dirty="0" smtClean="0"/>
              <a:t>Item 5 of the Agenda of the DIME/ITDG SG</a:t>
            </a:r>
          </a:p>
          <a:p>
            <a:pPr eaLnBrk="1" hangingPunct="1"/>
            <a:r>
              <a:rPr lang="fr-BE" altLang="en-US" sz="2800" dirty="0" smtClean="0"/>
              <a:t>24 </a:t>
            </a:r>
            <a:r>
              <a:rPr lang="fr-BE" altLang="en-US" sz="2800" dirty="0" err="1" smtClean="0"/>
              <a:t>February</a:t>
            </a:r>
            <a:r>
              <a:rPr lang="fr-BE" altLang="en-US" sz="2800" dirty="0" smtClean="0"/>
              <a:t> 2015</a:t>
            </a:r>
            <a:endParaRPr lang="en-GB" altLang="en-US" sz="2800" dirty="0" smtClean="0"/>
          </a:p>
        </p:txBody>
      </p:sp>
      <p:sp>
        <p:nvSpPr>
          <p:cNvPr id="9219" name="Rectangle 5"/>
          <p:cNvSpPr>
            <a:spLocks noGrp="1" noChangeArrowheads="1"/>
          </p:cNvSpPr>
          <p:nvPr>
            <p:ph type="ctrTitle"/>
          </p:nvPr>
        </p:nvSpPr>
        <p:spPr>
          <a:xfrm>
            <a:off x="179391" y="1989144"/>
            <a:ext cx="9228137" cy="2232025"/>
          </a:xfrm>
        </p:spPr>
        <p:txBody>
          <a:bodyPr/>
          <a:lstStyle/>
          <a:p>
            <a:pPr indent="0" eaLnBrk="1" hangingPunct="1"/>
            <a:r>
              <a:rPr lang="fr-BE" altLang="en-US" sz="3600" dirty="0" smtClean="0"/>
              <a:t>ESS EA TF : Progress report</a:t>
            </a:r>
            <a:br>
              <a:rPr lang="fr-BE" altLang="en-US" sz="3600" dirty="0" smtClean="0"/>
            </a:br>
            <a:r>
              <a:rPr lang="fr-BE" altLang="en-US" sz="3600" dirty="0" smtClean="0"/>
              <a:t>Enterprise Architecture Reference Framework (ESS EA RF)</a:t>
            </a:r>
            <a:endParaRPr lang="en-GB" altLang="en-US" sz="44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4" name="Group 3"/>
          <p:cNvGrpSpPr>
            <a:grpSpLocks/>
          </p:cNvGrpSpPr>
          <p:nvPr/>
        </p:nvGrpSpPr>
        <p:grpSpPr bwMode="auto">
          <a:xfrm>
            <a:off x="82550" y="2073281"/>
            <a:ext cx="2016125" cy="4435475"/>
            <a:chOff x="347" y="1904"/>
            <a:chExt cx="1010" cy="2031"/>
          </a:xfrm>
        </p:grpSpPr>
        <p:sp>
          <p:nvSpPr>
            <p:cNvPr id="141" name="Rectangle 4"/>
            <p:cNvSpPr>
              <a:spLocks noChangeArrowheads="1"/>
            </p:cNvSpPr>
            <p:nvPr/>
          </p:nvSpPr>
          <p:spPr bwMode="auto">
            <a:xfrm>
              <a:off x="347" y="1904"/>
              <a:ext cx="1009" cy="2030"/>
            </a:xfrm>
            <a:prstGeom prst="rect">
              <a:avLst/>
            </a:prstGeom>
            <a:solidFill>
              <a:srgbClr val="AEB4CE"/>
            </a:solidFill>
            <a:ln w="9525">
              <a:noFill/>
              <a:miter lim="800000"/>
              <a:headEnd/>
              <a:tailEnd/>
            </a:ln>
          </p:spPr>
          <p:txBody>
            <a:bodyPr/>
            <a:lstStyle/>
            <a:p>
              <a:pPr algn="ctr" fontAlgn="auto">
                <a:spcBef>
                  <a:spcPct val="50000"/>
                </a:spcBef>
                <a:spcAft>
                  <a:spcPts val="0"/>
                </a:spcAft>
                <a:defRPr/>
              </a:pPr>
              <a:endParaRPr lang="en-US" sz="3200" kern="0" dirty="0">
                <a:solidFill>
                  <a:prstClr val="black"/>
                </a:solidFill>
                <a:latin typeface="Arial" charset="0"/>
                <a:ea typeface="Arial Unicode MS"/>
                <a:cs typeface="Arial Unicode MS"/>
              </a:endParaRPr>
            </a:p>
          </p:txBody>
        </p:sp>
        <p:sp>
          <p:nvSpPr>
            <p:cNvPr id="142" name="Rectangle 5"/>
            <p:cNvSpPr>
              <a:spLocks noChangeArrowheads="1"/>
            </p:cNvSpPr>
            <p:nvPr/>
          </p:nvSpPr>
          <p:spPr bwMode="auto">
            <a:xfrm>
              <a:off x="347" y="1904"/>
              <a:ext cx="1009" cy="2030"/>
            </a:xfrm>
            <a:prstGeom prst="rect">
              <a:avLst/>
            </a:prstGeom>
            <a:solidFill>
              <a:srgbClr val="AEB4CE"/>
            </a:solidFill>
            <a:ln w="0">
              <a:solidFill>
                <a:srgbClr val="FFFFFF"/>
              </a:solidFill>
              <a:miter lim="800000"/>
              <a:headEnd/>
              <a:tailEnd/>
            </a:ln>
          </p:spPr>
          <p:txBody>
            <a:bodyPr/>
            <a:lstStyle/>
            <a:p>
              <a:pPr algn="ctr" fontAlgn="auto">
                <a:spcBef>
                  <a:spcPct val="50000"/>
                </a:spcBef>
                <a:spcAft>
                  <a:spcPts val="0"/>
                </a:spcAft>
                <a:defRPr/>
              </a:pPr>
              <a:endParaRPr lang="en-US" sz="3200" kern="0" dirty="0">
                <a:solidFill>
                  <a:prstClr val="black"/>
                </a:solidFill>
                <a:latin typeface="Arial" charset="0"/>
                <a:ea typeface="Arial Unicode MS"/>
                <a:cs typeface="Arial Unicode MS"/>
              </a:endParaRPr>
            </a:p>
          </p:txBody>
        </p:sp>
        <p:sp>
          <p:nvSpPr>
            <p:cNvPr id="143" name="Rectangle 6"/>
            <p:cNvSpPr>
              <a:spLocks noChangeArrowheads="1"/>
            </p:cNvSpPr>
            <p:nvPr/>
          </p:nvSpPr>
          <p:spPr bwMode="auto">
            <a:xfrm>
              <a:off x="347" y="1904"/>
              <a:ext cx="1010" cy="2031"/>
            </a:xfrm>
            <a:prstGeom prst="rect">
              <a:avLst/>
            </a:prstGeom>
            <a:blipFill dpi="0" rotWithShape="0">
              <a:blip r:embed="rId3" cstate="print"/>
              <a:srcRect/>
              <a:tile tx="0" ty="0" sx="100000" sy="100000" flip="none" algn="tl"/>
            </a:blipFill>
            <a:ln w="9525">
              <a:noFill/>
              <a:miter lim="800000"/>
              <a:headEnd/>
              <a:tailEnd/>
            </a:ln>
          </p:spPr>
          <p:txBody>
            <a:bodyPr/>
            <a:lstStyle/>
            <a:p>
              <a:pPr algn="ctr" fontAlgn="auto">
                <a:spcBef>
                  <a:spcPct val="50000"/>
                </a:spcBef>
                <a:spcAft>
                  <a:spcPts val="0"/>
                </a:spcAft>
                <a:defRPr/>
              </a:pPr>
              <a:endParaRPr lang="en-US" sz="3200" kern="0" dirty="0">
                <a:solidFill>
                  <a:prstClr val="black"/>
                </a:solidFill>
                <a:latin typeface="Arial" charset="0"/>
                <a:ea typeface="Arial Unicode MS"/>
                <a:cs typeface="Arial Unicode MS"/>
              </a:endParaRPr>
            </a:p>
          </p:txBody>
        </p:sp>
        <p:sp>
          <p:nvSpPr>
            <p:cNvPr id="144" name="Rectangle 7"/>
            <p:cNvSpPr>
              <a:spLocks noChangeArrowheads="1"/>
            </p:cNvSpPr>
            <p:nvPr/>
          </p:nvSpPr>
          <p:spPr bwMode="auto">
            <a:xfrm>
              <a:off x="347" y="1904"/>
              <a:ext cx="1009" cy="2030"/>
            </a:xfrm>
            <a:prstGeom prst="rect">
              <a:avLst/>
            </a:prstGeom>
            <a:solidFill>
              <a:srgbClr val="6E96D5">
                <a:lumMod val="40000"/>
                <a:lumOff val="60000"/>
              </a:srgbClr>
            </a:solidFill>
            <a:ln w="9525">
              <a:noFill/>
              <a:miter lim="800000"/>
              <a:headEnd/>
              <a:tailEnd/>
            </a:ln>
          </p:spPr>
          <p:txBody>
            <a:bodyPr/>
            <a:lstStyle/>
            <a:p>
              <a:pPr algn="ctr" fontAlgn="auto">
                <a:spcBef>
                  <a:spcPct val="50000"/>
                </a:spcBef>
                <a:spcAft>
                  <a:spcPts val="0"/>
                </a:spcAft>
                <a:defRPr/>
              </a:pPr>
              <a:endParaRPr lang="en-US" sz="3200" kern="0" dirty="0">
                <a:solidFill>
                  <a:prstClr val="black"/>
                </a:solidFill>
                <a:latin typeface="Arial" charset="0"/>
                <a:ea typeface="Arial Unicode MS"/>
                <a:cs typeface="Arial Unicode MS"/>
              </a:endParaRPr>
            </a:p>
          </p:txBody>
        </p:sp>
      </p:grpSp>
      <p:grpSp>
        <p:nvGrpSpPr>
          <p:cNvPr id="28675" name="Group 10"/>
          <p:cNvGrpSpPr>
            <a:grpSpLocks/>
          </p:cNvGrpSpPr>
          <p:nvPr/>
        </p:nvGrpSpPr>
        <p:grpSpPr bwMode="auto">
          <a:xfrm>
            <a:off x="2319338" y="2068513"/>
            <a:ext cx="2017712" cy="4438650"/>
            <a:chOff x="1447" y="1903"/>
            <a:chExt cx="1011" cy="2032"/>
          </a:xfrm>
        </p:grpSpPr>
        <p:sp>
          <p:nvSpPr>
            <p:cNvPr id="146" name="Rectangle 11"/>
            <p:cNvSpPr>
              <a:spLocks noChangeArrowheads="1"/>
            </p:cNvSpPr>
            <p:nvPr/>
          </p:nvSpPr>
          <p:spPr bwMode="auto">
            <a:xfrm>
              <a:off x="1447" y="1903"/>
              <a:ext cx="1010" cy="2031"/>
            </a:xfrm>
            <a:prstGeom prst="rect">
              <a:avLst/>
            </a:prstGeom>
            <a:solidFill>
              <a:srgbClr val="AEB4CE"/>
            </a:solidFill>
            <a:ln w="9525">
              <a:no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147" name="Rectangle 12"/>
            <p:cNvSpPr>
              <a:spLocks noChangeArrowheads="1"/>
            </p:cNvSpPr>
            <p:nvPr/>
          </p:nvSpPr>
          <p:spPr bwMode="auto">
            <a:xfrm>
              <a:off x="1447" y="1903"/>
              <a:ext cx="1010" cy="2031"/>
            </a:xfrm>
            <a:prstGeom prst="rect">
              <a:avLst/>
            </a:prstGeom>
            <a:solidFill>
              <a:srgbClr val="AEB4CE"/>
            </a:solidFill>
            <a:ln w="0">
              <a:solidFill>
                <a:srgbClr val="FFFFFF"/>
              </a:solid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148" name="Rectangle 13"/>
            <p:cNvSpPr>
              <a:spLocks noChangeArrowheads="1"/>
            </p:cNvSpPr>
            <p:nvPr/>
          </p:nvSpPr>
          <p:spPr bwMode="auto">
            <a:xfrm>
              <a:off x="1447" y="1903"/>
              <a:ext cx="1011" cy="2032"/>
            </a:xfrm>
            <a:prstGeom prst="rect">
              <a:avLst/>
            </a:prstGeom>
            <a:blipFill dpi="0" rotWithShape="0">
              <a:blip r:embed="rId3" cstate="print"/>
              <a:srcRect/>
              <a:tile tx="0" ty="0" sx="100000" sy="100000" flip="none" algn="tl"/>
            </a:blipFill>
            <a:ln w="9525">
              <a:no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149" name="Rectangle 14"/>
            <p:cNvSpPr>
              <a:spLocks noChangeArrowheads="1"/>
            </p:cNvSpPr>
            <p:nvPr/>
          </p:nvSpPr>
          <p:spPr bwMode="auto">
            <a:xfrm>
              <a:off x="1447" y="1903"/>
              <a:ext cx="1010" cy="2031"/>
            </a:xfrm>
            <a:prstGeom prst="rect">
              <a:avLst/>
            </a:prstGeom>
            <a:solidFill>
              <a:srgbClr val="6E96D5">
                <a:lumMod val="40000"/>
                <a:lumOff val="60000"/>
              </a:srgbClr>
            </a:solidFill>
            <a:ln w="9525">
              <a:no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grpSp>
      <p:grpSp>
        <p:nvGrpSpPr>
          <p:cNvPr id="28676" name="Group 19"/>
          <p:cNvGrpSpPr>
            <a:grpSpLocks/>
          </p:cNvGrpSpPr>
          <p:nvPr/>
        </p:nvGrpSpPr>
        <p:grpSpPr bwMode="auto">
          <a:xfrm>
            <a:off x="6973888" y="2070106"/>
            <a:ext cx="2017712" cy="4437063"/>
            <a:chOff x="3681" y="1902"/>
            <a:chExt cx="1011" cy="2032"/>
          </a:xfrm>
        </p:grpSpPr>
        <p:sp>
          <p:nvSpPr>
            <p:cNvPr id="151" name="Rectangle 20"/>
            <p:cNvSpPr>
              <a:spLocks noChangeArrowheads="1"/>
            </p:cNvSpPr>
            <p:nvPr/>
          </p:nvSpPr>
          <p:spPr bwMode="auto">
            <a:xfrm>
              <a:off x="3681" y="1902"/>
              <a:ext cx="1010" cy="2031"/>
            </a:xfrm>
            <a:prstGeom prst="rect">
              <a:avLst/>
            </a:prstGeom>
            <a:solidFill>
              <a:srgbClr val="AEB4CE"/>
            </a:solidFill>
            <a:ln w="9525">
              <a:no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152" name="Rectangle 21"/>
            <p:cNvSpPr>
              <a:spLocks noChangeArrowheads="1"/>
            </p:cNvSpPr>
            <p:nvPr/>
          </p:nvSpPr>
          <p:spPr bwMode="auto">
            <a:xfrm>
              <a:off x="3681" y="1902"/>
              <a:ext cx="1010" cy="2031"/>
            </a:xfrm>
            <a:prstGeom prst="rect">
              <a:avLst/>
            </a:prstGeom>
            <a:solidFill>
              <a:srgbClr val="AEB4CE"/>
            </a:solidFill>
            <a:ln w="0">
              <a:solidFill>
                <a:srgbClr val="FFFFFF"/>
              </a:solid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153" name="Rectangle 22"/>
            <p:cNvSpPr>
              <a:spLocks noChangeArrowheads="1"/>
            </p:cNvSpPr>
            <p:nvPr/>
          </p:nvSpPr>
          <p:spPr bwMode="auto">
            <a:xfrm>
              <a:off x="3681" y="1902"/>
              <a:ext cx="1011" cy="2032"/>
            </a:xfrm>
            <a:prstGeom prst="rect">
              <a:avLst/>
            </a:prstGeom>
            <a:blipFill dpi="0" rotWithShape="0">
              <a:blip r:embed="rId3" cstate="print"/>
              <a:srcRect/>
              <a:tile tx="0" ty="0" sx="100000" sy="100000" flip="none" algn="tl"/>
            </a:blipFill>
            <a:ln w="9525">
              <a:no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154" name="Rectangle 23"/>
            <p:cNvSpPr>
              <a:spLocks noChangeArrowheads="1"/>
            </p:cNvSpPr>
            <p:nvPr/>
          </p:nvSpPr>
          <p:spPr bwMode="auto">
            <a:xfrm>
              <a:off x="3681" y="1902"/>
              <a:ext cx="1010" cy="2031"/>
            </a:xfrm>
            <a:prstGeom prst="rect">
              <a:avLst/>
            </a:prstGeom>
            <a:solidFill>
              <a:srgbClr val="6E96D5">
                <a:lumMod val="40000"/>
                <a:lumOff val="60000"/>
              </a:srgbClr>
            </a:solidFill>
            <a:ln w="9525">
              <a:no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grpSp>
      <p:grpSp>
        <p:nvGrpSpPr>
          <p:cNvPr id="28677" name="Group 26"/>
          <p:cNvGrpSpPr>
            <a:grpSpLocks/>
          </p:cNvGrpSpPr>
          <p:nvPr/>
        </p:nvGrpSpPr>
        <p:grpSpPr bwMode="auto">
          <a:xfrm>
            <a:off x="4705353" y="2085975"/>
            <a:ext cx="2016125" cy="4402138"/>
            <a:chOff x="2563" y="1912"/>
            <a:chExt cx="1011" cy="2016"/>
          </a:xfrm>
        </p:grpSpPr>
        <p:sp>
          <p:nvSpPr>
            <p:cNvPr id="156" name="Rectangle 27"/>
            <p:cNvSpPr>
              <a:spLocks noChangeArrowheads="1"/>
            </p:cNvSpPr>
            <p:nvPr/>
          </p:nvSpPr>
          <p:spPr bwMode="auto">
            <a:xfrm>
              <a:off x="2563" y="1912"/>
              <a:ext cx="1010" cy="2015"/>
            </a:xfrm>
            <a:prstGeom prst="rect">
              <a:avLst/>
            </a:prstGeom>
            <a:solidFill>
              <a:srgbClr val="AEB4CE"/>
            </a:solidFill>
            <a:ln w="9525">
              <a:no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157" name="Rectangle 28"/>
            <p:cNvSpPr>
              <a:spLocks noChangeArrowheads="1"/>
            </p:cNvSpPr>
            <p:nvPr/>
          </p:nvSpPr>
          <p:spPr bwMode="auto">
            <a:xfrm>
              <a:off x="2563" y="1912"/>
              <a:ext cx="1010" cy="2015"/>
            </a:xfrm>
            <a:prstGeom prst="rect">
              <a:avLst/>
            </a:prstGeom>
            <a:solidFill>
              <a:srgbClr val="AEB4CE"/>
            </a:solidFill>
            <a:ln w="0">
              <a:solidFill>
                <a:srgbClr val="FFFFFF"/>
              </a:solid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158" name="Rectangle 29"/>
            <p:cNvSpPr>
              <a:spLocks noChangeArrowheads="1"/>
            </p:cNvSpPr>
            <p:nvPr/>
          </p:nvSpPr>
          <p:spPr bwMode="auto">
            <a:xfrm>
              <a:off x="2563" y="1912"/>
              <a:ext cx="1011" cy="2016"/>
            </a:xfrm>
            <a:prstGeom prst="rect">
              <a:avLst/>
            </a:prstGeom>
            <a:blipFill dpi="0" rotWithShape="0">
              <a:blip r:embed="rId3" cstate="print"/>
              <a:srcRect/>
              <a:tile tx="0" ty="0" sx="100000" sy="100000" flip="none" algn="tl"/>
            </a:blipFill>
            <a:ln w="9525">
              <a:no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159" name="Rectangle 30"/>
            <p:cNvSpPr>
              <a:spLocks noChangeArrowheads="1"/>
            </p:cNvSpPr>
            <p:nvPr/>
          </p:nvSpPr>
          <p:spPr bwMode="auto">
            <a:xfrm>
              <a:off x="2563" y="1912"/>
              <a:ext cx="1010" cy="2015"/>
            </a:xfrm>
            <a:prstGeom prst="rect">
              <a:avLst/>
            </a:prstGeom>
            <a:solidFill>
              <a:srgbClr val="6E96D5">
                <a:lumMod val="40000"/>
                <a:lumOff val="60000"/>
              </a:srgbClr>
            </a:solidFill>
            <a:ln w="9525">
              <a:no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grpSp>
      <p:sp>
        <p:nvSpPr>
          <p:cNvPr id="160" name="Rectangle 31"/>
          <p:cNvSpPr>
            <a:spLocks noChangeArrowheads="1"/>
          </p:cNvSpPr>
          <p:nvPr/>
        </p:nvSpPr>
        <p:spPr bwMode="gray">
          <a:xfrm>
            <a:off x="117478" y="2149481"/>
            <a:ext cx="1914525" cy="4164013"/>
          </a:xfrm>
          <a:prstGeom prst="rect">
            <a:avLst/>
          </a:prstGeom>
          <a:noFill/>
          <a:ln w="9525">
            <a:noFill/>
            <a:miter lim="800000"/>
            <a:headEnd/>
            <a:tailEnd/>
          </a:ln>
        </p:spPr>
        <p:txBody>
          <a:bodyPr lIns="27432" tIns="27432" rIns="27432" bIns="27432"/>
          <a:lstStyle/>
          <a:p>
            <a:pPr marL="168275" lvl="1" indent="-168275">
              <a:spcBef>
                <a:spcPts val="200"/>
              </a:spcBef>
              <a:buClr>
                <a:srgbClr val="00529B"/>
              </a:buClr>
              <a:buFont typeface="Arial" pitchFamily="34" charset="0"/>
              <a:buChar char="■"/>
              <a:defRPr/>
            </a:pPr>
            <a:endParaRPr lang="en-US" sz="1050" dirty="0">
              <a:solidFill>
                <a:prstClr val="black"/>
              </a:solidFill>
              <a:latin typeface="Arial" charset="0"/>
              <a:ea typeface="Arial Unicode MS"/>
              <a:cs typeface="Arial Unicode MS"/>
            </a:endParaRPr>
          </a:p>
        </p:txBody>
      </p:sp>
      <p:sp>
        <p:nvSpPr>
          <p:cNvPr id="161" name="Rectangle 33"/>
          <p:cNvSpPr>
            <a:spLocks noChangeArrowheads="1"/>
          </p:cNvSpPr>
          <p:nvPr/>
        </p:nvSpPr>
        <p:spPr bwMode="gray">
          <a:xfrm>
            <a:off x="4748213" y="2087563"/>
            <a:ext cx="1871662" cy="4164012"/>
          </a:xfrm>
          <a:prstGeom prst="rect">
            <a:avLst/>
          </a:prstGeom>
          <a:noFill/>
          <a:ln w="9525">
            <a:noFill/>
            <a:miter lim="800000"/>
            <a:headEnd/>
            <a:tailEnd/>
          </a:ln>
        </p:spPr>
        <p:txBody>
          <a:bodyPr lIns="27432" tIns="27432" rIns="27432" bIns="27432"/>
          <a:lstStyle/>
          <a:p>
            <a:pPr marL="168275" lvl="1" indent="-168275">
              <a:spcBef>
                <a:spcPts val="200"/>
              </a:spcBef>
              <a:buClr>
                <a:srgbClr val="00529B"/>
              </a:buClr>
              <a:buFont typeface="Arial" pitchFamily="34" charset="0"/>
              <a:buChar char="■"/>
              <a:defRPr/>
            </a:pPr>
            <a:endParaRPr lang="en-US" sz="1050" dirty="0">
              <a:solidFill>
                <a:prstClr val="black"/>
              </a:solidFill>
              <a:latin typeface="Arial" charset="0"/>
              <a:ea typeface="Arial Unicode MS"/>
              <a:cs typeface="Arial Unicode MS"/>
            </a:endParaRPr>
          </a:p>
        </p:txBody>
      </p:sp>
      <p:sp>
        <p:nvSpPr>
          <p:cNvPr id="162" name="Rectangle 34"/>
          <p:cNvSpPr>
            <a:spLocks noChangeArrowheads="1"/>
          </p:cNvSpPr>
          <p:nvPr/>
        </p:nvSpPr>
        <p:spPr bwMode="gray">
          <a:xfrm>
            <a:off x="7096128" y="2087563"/>
            <a:ext cx="1814513" cy="3632200"/>
          </a:xfrm>
          <a:prstGeom prst="rect">
            <a:avLst/>
          </a:prstGeom>
          <a:noFill/>
          <a:ln w="9525">
            <a:noFill/>
            <a:miter lim="800000"/>
            <a:headEnd/>
            <a:tailEnd/>
          </a:ln>
        </p:spPr>
        <p:txBody>
          <a:bodyPr lIns="27432" tIns="27432" rIns="27432" bIns="27432"/>
          <a:lstStyle/>
          <a:p>
            <a:pPr marL="168275" lvl="1" indent="-168275">
              <a:spcBef>
                <a:spcPts val="200"/>
              </a:spcBef>
              <a:buClr>
                <a:srgbClr val="00529B"/>
              </a:buClr>
              <a:buFont typeface="Arial" pitchFamily="34" charset="0"/>
              <a:buChar char="■"/>
              <a:defRPr/>
            </a:pPr>
            <a:endParaRPr lang="en-US" sz="1050" dirty="0">
              <a:solidFill>
                <a:prstClr val="black"/>
              </a:solidFill>
              <a:latin typeface="Arial" charset="0"/>
              <a:ea typeface="Arial Unicode MS"/>
              <a:cs typeface="Arial Unicode MS"/>
            </a:endParaRPr>
          </a:p>
        </p:txBody>
      </p:sp>
      <p:sp>
        <p:nvSpPr>
          <p:cNvPr id="163" name="Chevron 162"/>
          <p:cNvSpPr/>
          <p:nvPr/>
        </p:nvSpPr>
        <p:spPr bwMode="blackWhite">
          <a:xfrm>
            <a:off x="82550" y="1463675"/>
            <a:ext cx="2127250" cy="528638"/>
          </a:xfrm>
          <a:prstGeom prst="chevron">
            <a:avLst/>
          </a:prstGeom>
          <a:solidFill>
            <a:srgbClr val="074B88"/>
          </a:solidFill>
          <a:ln w="26988">
            <a:solidFill>
              <a:srgbClr val="6E96D5">
                <a:lumMod val="40000"/>
                <a:lumOff val="60000"/>
              </a:srgbClr>
            </a:solid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28682" name="Rectangle 9"/>
          <p:cNvSpPr>
            <a:spLocks noChangeArrowheads="1"/>
          </p:cNvSpPr>
          <p:nvPr/>
        </p:nvSpPr>
        <p:spPr bwMode="auto">
          <a:xfrm>
            <a:off x="787403" y="1476381"/>
            <a:ext cx="760413"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865188" eaLnBrk="0" hangingPunct="0">
              <a:spcBef>
                <a:spcPct val="35000"/>
              </a:spcBef>
              <a:buClr>
                <a:srgbClr val="074B88"/>
              </a:buClr>
              <a:buSzPct val="80000"/>
              <a:buFont typeface="Wingdings" charset="2"/>
              <a:buNone/>
            </a:pPr>
            <a:r>
              <a:rPr lang="en-GB" altLang="en-US" sz="1300">
                <a:solidFill>
                  <a:srgbClr val="FFFFFF"/>
                </a:solidFill>
                <a:latin typeface="Arial" charset="0"/>
                <a:ea typeface="Arial Unicode MS" pitchFamily="34" charset="-128"/>
                <a:cs typeface="Arial Unicode MS" pitchFamily="34" charset="-128"/>
              </a:rPr>
              <a:t>Strategy</a:t>
            </a:r>
            <a:endParaRPr lang="en-GB" altLang="en-US" sz="1500">
              <a:solidFill>
                <a:srgbClr val="000000"/>
              </a:solidFill>
              <a:latin typeface="Arial" charset="0"/>
              <a:ea typeface="Arial Unicode MS" pitchFamily="34" charset="-128"/>
              <a:cs typeface="Arial Unicode MS" pitchFamily="34" charset="-128"/>
            </a:endParaRPr>
          </a:p>
        </p:txBody>
      </p:sp>
      <p:sp>
        <p:nvSpPr>
          <p:cNvPr id="28683" name="Rectangle 35"/>
          <p:cNvSpPr>
            <a:spLocks noChangeArrowheads="1"/>
          </p:cNvSpPr>
          <p:nvPr/>
        </p:nvSpPr>
        <p:spPr bwMode="auto">
          <a:xfrm>
            <a:off x="422275" y="1692275"/>
            <a:ext cx="137318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865188" eaLnBrk="0" hangingPunct="0">
              <a:spcBef>
                <a:spcPct val="35000"/>
              </a:spcBef>
              <a:buClr>
                <a:srgbClr val="074B88"/>
              </a:buClr>
              <a:buSzPct val="80000"/>
              <a:buFont typeface="Wingdings" charset="2"/>
              <a:buNone/>
            </a:pPr>
            <a:r>
              <a:rPr lang="en-GB" altLang="en-US" sz="1000" i="1">
                <a:solidFill>
                  <a:srgbClr val="FFFFFF"/>
                </a:solidFill>
                <a:latin typeface="Arial" charset="0"/>
                <a:ea typeface="Arial Unicode MS" pitchFamily="34" charset="-128"/>
                <a:cs typeface="Arial Unicode MS" pitchFamily="34" charset="-128"/>
              </a:rPr>
              <a:t>Origination &amp; Initiation</a:t>
            </a:r>
            <a:endParaRPr lang="en-GB" altLang="en-US" sz="1000" i="1">
              <a:solidFill>
                <a:srgbClr val="000000"/>
              </a:solidFill>
              <a:latin typeface="Arial" charset="0"/>
              <a:ea typeface="Arial Unicode MS" pitchFamily="34" charset="-128"/>
              <a:cs typeface="Arial Unicode MS" pitchFamily="34" charset="-128"/>
            </a:endParaRPr>
          </a:p>
        </p:txBody>
      </p:sp>
      <p:sp>
        <p:nvSpPr>
          <p:cNvPr id="166" name="Chevron 165"/>
          <p:cNvSpPr/>
          <p:nvPr/>
        </p:nvSpPr>
        <p:spPr bwMode="blackWhite">
          <a:xfrm>
            <a:off x="2401888" y="1470025"/>
            <a:ext cx="2127250" cy="522288"/>
          </a:xfrm>
          <a:prstGeom prst="chevron">
            <a:avLst/>
          </a:prstGeom>
          <a:solidFill>
            <a:srgbClr val="074B88"/>
          </a:solidFill>
          <a:ln w="26988">
            <a:solidFill>
              <a:srgbClr val="6E96D5">
                <a:lumMod val="40000"/>
                <a:lumOff val="60000"/>
              </a:srgbClr>
            </a:solid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28685" name="Rectangle 16"/>
          <p:cNvSpPr>
            <a:spLocks noChangeArrowheads="1"/>
          </p:cNvSpPr>
          <p:nvPr/>
        </p:nvSpPr>
        <p:spPr bwMode="auto">
          <a:xfrm>
            <a:off x="3179763" y="1519244"/>
            <a:ext cx="671512"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865188" eaLnBrk="0" hangingPunct="0">
              <a:spcBef>
                <a:spcPct val="35000"/>
              </a:spcBef>
              <a:buClr>
                <a:srgbClr val="074B88"/>
              </a:buClr>
              <a:buSzPct val="80000"/>
              <a:buFont typeface="Wingdings" charset="2"/>
              <a:buNone/>
            </a:pPr>
            <a:r>
              <a:rPr lang="en-GB" altLang="en-US" sz="1300">
                <a:solidFill>
                  <a:srgbClr val="FFFFFF"/>
                </a:solidFill>
                <a:latin typeface="Arial" charset="0"/>
                <a:ea typeface="Arial Unicode MS" pitchFamily="34" charset="-128"/>
                <a:cs typeface="Arial Unicode MS" pitchFamily="34" charset="-128"/>
              </a:rPr>
              <a:t>Planning</a:t>
            </a:r>
            <a:endParaRPr lang="en-GB" altLang="en-US" sz="1500">
              <a:solidFill>
                <a:srgbClr val="000000"/>
              </a:solidFill>
              <a:latin typeface="Arial" charset="0"/>
              <a:ea typeface="Arial Unicode MS" pitchFamily="34" charset="-128"/>
              <a:cs typeface="Arial Unicode MS" pitchFamily="34" charset="-128"/>
            </a:endParaRPr>
          </a:p>
        </p:txBody>
      </p:sp>
      <p:sp>
        <p:nvSpPr>
          <p:cNvPr id="28686" name="Rectangle 36"/>
          <p:cNvSpPr>
            <a:spLocks noChangeArrowheads="1"/>
          </p:cNvSpPr>
          <p:nvPr/>
        </p:nvSpPr>
        <p:spPr bwMode="auto">
          <a:xfrm>
            <a:off x="2662238" y="1735140"/>
            <a:ext cx="1611312"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865188" eaLnBrk="0" hangingPunct="0">
              <a:spcBef>
                <a:spcPct val="35000"/>
              </a:spcBef>
              <a:buClr>
                <a:srgbClr val="074B88"/>
              </a:buClr>
              <a:buSzPct val="80000"/>
              <a:buFont typeface="Wingdings" charset="2"/>
              <a:buNone/>
            </a:pPr>
            <a:r>
              <a:rPr lang="en-GB" altLang="en-US" sz="1000" i="1">
                <a:solidFill>
                  <a:srgbClr val="FFFFFF"/>
                </a:solidFill>
                <a:latin typeface="Arial" charset="0"/>
                <a:ea typeface="Arial Unicode MS" pitchFamily="34" charset="-128"/>
                <a:cs typeface="Arial Unicode MS" pitchFamily="34" charset="-128"/>
              </a:rPr>
              <a:t>Planning &amp; Prelim Design</a:t>
            </a:r>
            <a:endParaRPr lang="en-GB" altLang="en-US" sz="1000" i="1">
              <a:solidFill>
                <a:srgbClr val="000000"/>
              </a:solidFill>
              <a:latin typeface="Arial" charset="0"/>
              <a:ea typeface="Arial Unicode MS" pitchFamily="34" charset="-128"/>
              <a:cs typeface="Arial Unicode MS" pitchFamily="34" charset="-128"/>
            </a:endParaRPr>
          </a:p>
        </p:txBody>
      </p:sp>
      <p:sp>
        <p:nvSpPr>
          <p:cNvPr id="169" name="Chevron 168"/>
          <p:cNvSpPr/>
          <p:nvPr/>
        </p:nvSpPr>
        <p:spPr bwMode="blackWhite">
          <a:xfrm>
            <a:off x="4737100" y="1477963"/>
            <a:ext cx="2127250" cy="520700"/>
          </a:xfrm>
          <a:prstGeom prst="chevron">
            <a:avLst/>
          </a:prstGeom>
          <a:solidFill>
            <a:srgbClr val="074B88"/>
          </a:solidFill>
          <a:ln w="26988">
            <a:solidFill>
              <a:srgbClr val="6E96D5">
                <a:lumMod val="40000"/>
                <a:lumOff val="60000"/>
              </a:srgbClr>
            </a:solid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28688" name="Rectangle 18"/>
          <p:cNvSpPr>
            <a:spLocks noChangeArrowheads="1"/>
          </p:cNvSpPr>
          <p:nvPr/>
        </p:nvSpPr>
        <p:spPr bwMode="auto">
          <a:xfrm>
            <a:off x="5499103" y="1531944"/>
            <a:ext cx="80168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865188" eaLnBrk="0" hangingPunct="0">
              <a:spcBef>
                <a:spcPct val="35000"/>
              </a:spcBef>
              <a:buClr>
                <a:srgbClr val="074B88"/>
              </a:buClr>
              <a:buSzPct val="80000"/>
              <a:buFont typeface="Wingdings" charset="2"/>
              <a:buNone/>
            </a:pPr>
            <a:r>
              <a:rPr lang="en-GB" altLang="en-US" sz="1300">
                <a:solidFill>
                  <a:srgbClr val="FFFFFF"/>
                </a:solidFill>
                <a:latin typeface="Arial" charset="0"/>
                <a:ea typeface="Arial Unicode MS" pitchFamily="34" charset="-128"/>
                <a:cs typeface="Arial Unicode MS" pitchFamily="34" charset="-128"/>
              </a:rPr>
              <a:t>Execute</a:t>
            </a:r>
            <a:endParaRPr lang="en-GB" altLang="en-US" sz="1500">
              <a:solidFill>
                <a:srgbClr val="000000"/>
              </a:solidFill>
              <a:latin typeface="Arial" charset="0"/>
              <a:ea typeface="Arial Unicode MS" pitchFamily="34" charset="-128"/>
              <a:cs typeface="Arial Unicode MS" pitchFamily="34" charset="-128"/>
            </a:endParaRPr>
          </a:p>
        </p:txBody>
      </p:sp>
      <p:sp>
        <p:nvSpPr>
          <p:cNvPr id="28689" name="Rectangle 37"/>
          <p:cNvSpPr>
            <a:spLocks noChangeArrowheads="1"/>
          </p:cNvSpPr>
          <p:nvPr/>
        </p:nvSpPr>
        <p:spPr bwMode="auto">
          <a:xfrm>
            <a:off x="5076825" y="1735140"/>
            <a:ext cx="13716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865188" eaLnBrk="0" hangingPunct="0">
              <a:spcBef>
                <a:spcPct val="35000"/>
              </a:spcBef>
              <a:buClr>
                <a:srgbClr val="074B88"/>
              </a:buClr>
              <a:buSzPct val="80000"/>
              <a:buFont typeface="Wingdings" charset="2"/>
              <a:buNone/>
            </a:pPr>
            <a:r>
              <a:rPr lang="en-GB" altLang="en-US" sz="1000" i="1">
                <a:solidFill>
                  <a:srgbClr val="FFFFFF"/>
                </a:solidFill>
                <a:latin typeface="Arial" charset="0"/>
                <a:ea typeface="Arial Unicode MS" pitchFamily="34" charset="-128"/>
                <a:cs typeface="Arial Unicode MS" pitchFamily="34" charset="-128"/>
              </a:rPr>
              <a:t>Build/Test/Deploy</a:t>
            </a:r>
            <a:endParaRPr lang="en-GB" altLang="en-US" sz="1000" i="1">
              <a:solidFill>
                <a:srgbClr val="000000"/>
              </a:solidFill>
              <a:latin typeface="Arial" charset="0"/>
              <a:ea typeface="Arial Unicode MS" pitchFamily="34" charset="-128"/>
              <a:cs typeface="Arial Unicode MS" pitchFamily="34" charset="-128"/>
            </a:endParaRPr>
          </a:p>
        </p:txBody>
      </p:sp>
      <p:sp>
        <p:nvSpPr>
          <p:cNvPr id="172" name="Chevron 171"/>
          <p:cNvSpPr/>
          <p:nvPr/>
        </p:nvSpPr>
        <p:spPr bwMode="blackWhite">
          <a:xfrm>
            <a:off x="7024688" y="1470025"/>
            <a:ext cx="2120900" cy="522288"/>
          </a:xfrm>
          <a:prstGeom prst="chevron">
            <a:avLst/>
          </a:prstGeom>
          <a:solidFill>
            <a:srgbClr val="074B88"/>
          </a:solidFill>
          <a:ln w="26988">
            <a:solidFill>
              <a:srgbClr val="6E96D5">
                <a:lumMod val="40000"/>
                <a:lumOff val="60000"/>
              </a:srgbClr>
            </a:solidFill>
            <a:miter lim="800000"/>
            <a:headEnd/>
            <a:tailEnd/>
          </a:ln>
        </p:spPr>
        <p:txBody>
          <a:bodyPr/>
          <a:lstStyle/>
          <a:p>
            <a:pPr algn="ctr" fontAlgn="auto">
              <a:spcBef>
                <a:spcPct val="50000"/>
              </a:spcBef>
              <a:spcAft>
                <a:spcPts val="0"/>
              </a:spcAft>
              <a:defRPr/>
            </a:pPr>
            <a:endParaRPr lang="en-US" sz="2800" kern="0" dirty="0">
              <a:solidFill>
                <a:prstClr val="black"/>
              </a:solidFill>
              <a:latin typeface="Arial" charset="0"/>
              <a:ea typeface="Arial Unicode MS"/>
              <a:cs typeface="Arial Unicode MS"/>
            </a:endParaRPr>
          </a:p>
        </p:txBody>
      </p:sp>
      <p:sp>
        <p:nvSpPr>
          <p:cNvPr id="28691" name="Rectangle 25"/>
          <p:cNvSpPr>
            <a:spLocks noChangeArrowheads="1"/>
          </p:cNvSpPr>
          <p:nvPr/>
        </p:nvSpPr>
        <p:spPr bwMode="auto">
          <a:xfrm>
            <a:off x="7967666" y="1530356"/>
            <a:ext cx="7080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865188" eaLnBrk="0" hangingPunct="0">
              <a:spcBef>
                <a:spcPct val="35000"/>
              </a:spcBef>
              <a:buClr>
                <a:srgbClr val="074B88"/>
              </a:buClr>
              <a:buSzPct val="80000"/>
              <a:buFont typeface="Wingdings" charset="2"/>
              <a:buNone/>
            </a:pPr>
            <a:r>
              <a:rPr lang="en-GB" altLang="en-US" sz="1300">
                <a:solidFill>
                  <a:srgbClr val="FFFFFF"/>
                </a:solidFill>
                <a:latin typeface="Arial" charset="0"/>
                <a:ea typeface="Arial Unicode MS" pitchFamily="34" charset="-128"/>
                <a:cs typeface="Arial Unicode MS" pitchFamily="34" charset="-128"/>
              </a:rPr>
              <a:t>Manage</a:t>
            </a:r>
            <a:endParaRPr lang="en-GB" altLang="en-US" sz="1500">
              <a:solidFill>
                <a:srgbClr val="000000"/>
              </a:solidFill>
              <a:latin typeface="Arial" charset="0"/>
              <a:ea typeface="Arial Unicode MS" pitchFamily="34" charset="-128"/>
              <a:cs typeface="Arial Unicode MS" pitchFamily="34" charset="-128"/>
            </a:endParaRPr>
          </a:p>
        </p:txBody>
      </p:sp>
      <p:sp>
        <p:nvSpPr>
          <p:cNvPr id="28692" name="Rectangle 38"/>
          <p:cNvSpPr>
            <a:spLocks noChangeArrowheads="1"/>
          </p:cNvSpPr>
          <p:nvPr/>
        </p:nvSpPr>
        <p:spPr bwMode="auto">
          <a:xfrm>
            <a:off x="7204078" y="1747838"/>
            <a:ext cx="1976438"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865188" eaLnBrk="0" hangingPunct="0">
              <a:spcBef>
                <a:spcPct val="35000"/>
              </a:spcBef>
              <a:buClr>
                <a:srgbClr val="074B88"/>
              </a:buClr>
              <a:buSzPct val="80000"/>
              <a:buFont typeface="Wingdings" charset="2"/>
              <a:buNone/>
            </a:pPr>
            <a:r>
              <a:rPr lang="en-GB" altLang="en-US" sz="900" i="1">
                <a:solidFill>
                  <a:srgbClr val="FFFFFF"/>
                </a:solidFill>
                <a:latin typeface="Arial" charset="0"/>
                <a:ea typeface="Arial Unicode MS" pitchFamily="34" charset="-128"/>
                <a:cs typeface="Arial Unicode MS" pitchFamily="34" charset="-128"/>
              </a:rPr>
              <a:t>Post-Implementation Transition</a:t>
            </a:r>
            <a:endParaRPr lang="en-GB" altLang="en-US" sz="900" i="1">
              <a:solidFill>
                <a:srgbClr val="000000"/>
              </a:solidFill>
              <a:latin typeface="Arial" charset="0"/>
              <a:ea typeface="Arial Unicode MS" pitchFamily="34" charset="-128"/>
              <a:cs typeface="Arial Unicode MS" pitchFamily="34" charset="-128"/>
            </a:endParaRPr>
          </a:p>
        </p:txBody>
      </p:sp>
      <p:sp>
        <p:nvSpPr>
          <p:cNvPr id="28693" name="Rectangle 32"/>
          <p:cNvSpPr>
            <a:spLocks noChangeArrowheads="1"/>
          </p:cNvSpPr>
          <p:nvPr/>
        </p:nvSpPr>
        <p:spPr bwMode="gray">
          <a:xfrm>
            <a:off x="2432053" y="2087563"/>
            <a:ext cx="1871663" cy="416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432" tIns="27432" rIns="27432" bIns="27432"/>
          <a:lstStyle/>
          <a:p>
            <a:pPr marL="168275" lvl="1" indent="-168275">
              <a:spcBef>
                <a:spcPts val="200"/>
              </a:spcBef>
              <a:buClr>
                <a:srgbClr val="00529B"/>
              </a:buClr>
              <a:buFont typeface="Arial" charset="0"/>
              <a:buChar char="■"/>
            </a:pPr>
            <a:endParaRPr lang="en-US" altLang="en-US" sz="900">
              <a:solidFill>
                <a:srgbClr val="000000"/>
              </a:solidFill>
              <a:latin typeface="Arial" charset="0"/>
              <a:ea typeface="Arial Unicode MS" pitchFamily="34" charset="-128"/>
              <a:cs typeface="Arial Unicode MS" pitchFamily="34" charset="-128"/>
            </a:endParaRPr>
          </a:p>
        </p:txBody>
      </p:sp>
      <p:sp>
        <p:nvSpPr>
          <p:cNvPr id="28694" name="TextBox 181"/>
          <p:cNvSpPr txBox="1">
            <a:spLocks noChangeArrowheads="1"/>
          </p:cNvSpPr>
          <p:nvPr/>
        </p:nvSpPr>
        <p:spPr bwMode="auto">
          <a:xfrm>
            <a:off x="139700" y="5045075"/>
            <a:ext cx="1252538" cy="113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spcBef>
                <a:spcPct val="50000"/>
              </a:spcBef>
            </a:pPr>
            <a:endParaRPr lang="en-US" altLang="en-US" sz="1000" b="1">
              <a:solidFill>
                <a:srgbClr val="00529B"/>
              </a:solidFill>
              <a:latin typeface="Arial" charset="0"/>
              <a:ea typeface="Arial Unicode MS" pitchFamily="34" charset="-128"/>
              <a:cs typeface="Arial Unicode MS" pitchFamily="34" charset="-128"/>
            </a:endParaRPr>
          </a:p>
        </p:txBody>
      </p:sp>
      <p:sp>
        <p:nvSpPr>
          <p:cNvPr id="206" name="Left-Right Arrow 205"/>
          <p:cNvSpPr/>
          <p:nvPr/>
        </p:nvSpPr>
        <p:spPr>
          <a:xfrm>
            <a:off x="14288" y="5961063"/>
            <a:ext cx="2419350" cy="654050"/>
          </a:xfrm>
          <a:prstGeom prst="leftRightArrow">
            <a:avLst/>
          </a:prstGeom>
          <a:solidFill>
            <a:srgbClr val="00529B">
              <a:tint val="60000"/>
              <a:hueOff val="0"/>
              <a:satOff val="0"/>
              <a:lumOff val="0"/>
              <a:alphaOff val="0"/>
            </a:srgbClr>
          </a:solidFill>
          <a:ln w="25400" cap="flat" cmpd="sng" algn="ctr">
            <a:solidFill>
              <a:srgbClr val="FFFFFF">
                <a:hueOff val="0"/>
                <a:satOff val="0"/>
                <a:lumOff val="0"/>
                <a:alphaOff val="0"/>
              </a:srgbClr>
            </a:solidFill>
            <a:prstDash val="solid"/>
          </a:ln>
          <a:effectLst/>
        </p:spPr>
        <p:txBody>
          <a:bodyPr/>
          <a:lstStyle/>
          <a:p>
            <a:pPr algn="ctr" fontAlgn="auto">
              <a:spcBef>
                <a:spcPts val="0"/>
              </a:spcBef>
              <a:spcAft>
                <a:spcPts val="0"/>
              </a:spcAft>
              <a:defRPr/>
            </a:pPr>
            <a:r>
              <a:rPr lang="fr-BE" sz="1600" kern="0" dirty="0">
                <a:solidFill>
                  <a:srgbClr val="000000">
                    <a:hueOff val="0"/>
                    <a:satOff val="0"/>
                    <a:lumOff val="0"/>
                    <a:alphaOff val="0"/>
                  </a:srgbClr>
                </a:solidFill>
                <a:latin typeface="Arial"/>
                <a:ea typeface="Arial Unicode MS"/>
                <a:cs typeface="Arial Unicode MS"/>
              </a:rPr>
              <a:t>VIG - STRATEGY</a:t>
            </a:r>
            <a:endParaRPr lang="en-GB" sz="1600" kern="0" dirty="0">
              <a:solidFill>
                <a:srgbClr val="000000">
                  <a:hueOff val="0"/>
                  <a:satOff val="0"/>
                  <a:lumOff val="0"/>
                  <a:alphaOff val="0"/>
                </a:srgbClr>
              </a:solidFill>
              <a:latin typeface="Arial"/>
              <a:ea typeface="Arial Unicode MS"/>
              <a:cs typeface="Arial Unicode MS"/>
            </a:endParaRPr>
          </a:p>
        </p:txBody>
      </p:sp>
      <p:sp>
        <p:nvSpPr>
          <p:cNvPr id="207" name="Left-Right Arrow 206"/>
          <p:cNvSpPr/>
          <p:nvPr/>
        </p:nvSpPr>
        <p:spPr>
          <a:xfrm>
            <a:off x="2555878" y="5953125"/>
            <a:ext cx="6354763" cy="654050"/>
          </a:xfrm>
          <a:prstGeom prst="leftRightArrow">
            <a:avLst/>
          </a:prstGeom>
          <a:solidFill>
            <a:srgbClr val="00529B">
              <a:tint val="60000"/>
              <a:hueOff val="0"/>
              <a:satOff val="0"/>
              <a:lumOff val="0"/>
              <a:alphaOff val="0"/>
            </a:srgbClr>
          </a:solidFill>
          <a:ln w="25400" cap="flat" cmpd="sng" algn="ctr">
            <a:solidFill>
              <a:srgbClr val="FFFFFF">
                <a:hueOff val="0"/>
                <a:satOff val="0"/>
                <a:lumOff val="0"/>
                <a:alphaOff val="0"/>
              </a:srgbClr>
            </a:solidFill>
            <a:prstDash val="solid"/>
          </a:ln>
          <a:effectLst/>
        </p:spPr>
        <p:txBody>
          <a:bodyPr/>
          <a:lstStyle/>
          <a:p>
            <a:pPr algn="ctr" fontAlgn="auto">
              <a:spcBef>
                <a:spcPts val="0"/>
              </a:spcBef>
              <a:spcAft>
                <a:spcPts val="0"/>
              </a:spcAft>
              <a:defRPr/>
            </a:pPr>
            <a:r>
              <a:rPr lang="fr-BE" sz="1600" kern="0" dirty="0">
                <a:solidFill>
                  <a:srgbClr val="000000">
                    <a:hueOff val="0"/>
                    <a:satOff val="0"/>
                    <a:lumOff val="0"/>
                    <a:alphaOff val="0"/>
                  </a:srgbClr>
                </a:solidFill>
                <a:latin typeface="Arial"/>
                <a:ea typeface="Arial Unicode MS"/>
                <a:cs typeface="Arial Unicode MS"/>
              </a:rPr>
              <a:t>PROJECT/PROGRAMME MANAGEMENT</a:t>
            </a:r>
            <a:endParaRPr lang="en-GB" sz="1600" kern="0" dirty="0">
              <a:solidFill>
                <a:srgbClr val="000000">
                  <a:hueOff val="0"/>
                  <a:satOff val="0"/>
                  <a:lumOff val="0"/>
                  <a:alphaOff val="0"/>
                </a:srgbClr>
              </a:solidFill>
              <a:latin typeface="Arial"/>
              <a:ea typeface="Arial Unicode MS"/>
              <a:cs typeface="Arial Unicode MS"/>
            </a:endParaRPr>
          </a:p>
        </p:txBody>
      </p:sp>
      <p:sp>
        <p:nvSpPr>
          <p:cNvPr id="6" name="Rectangle 5"/>
          <p:cNvSpPr/>
          <p:nvPr/>
        </p:nvSpPr>
        <p:spPr>
          <a:xfrm>
            <a:off x="385763" y="404670"/>
            <a:ext cx="6719887" cy="461665"/>
          </a:xfrm>
          <a:prstGeom prst="rect">
            <a:avLst/>
          </a:prstGeom>
        </p:spPr>
        <p:txBody>
          <a:bodyPr wrap="square">
            <a:spAutoFit/>
          </a:bodyPr>
          <a:lstStyle/>
          <a:p>
            <a:r>
              <a:rPr lang="fr-BE" sz="2400" kern="0" dirty="0">
                <a:solidFill>
                  <a:srgbClr val="00529B"/>
                </a:solidFill>
                <a:latin typeface="Arial"/>
              </a:rPr>
              <a:t>ESS EA RF artefacts </a:t>
            </a:r>
            <a:r>
              <a:rPr lang="fr-BE" sz="2400" kern="0" dirty="0" smtClean="0">
                <a:solidFill>
                  <a:srgbClr val="00529B"/>
                </a:solidFill>
                <a:latin typeface="Arial"/>
              </a:rPr>
              <a:t> and </a:t>
            </a:r>
            <a:r>
              <a:rPr lang="fr-BE" sz="2400" kern="0" dirty="0" err="1" smtClean="0">
                <a:solidFill>
                  <a:srgbClr val="00529B"/>
                </a:solidFill>
                <a:latin typeface="Arial"/>
              </a:rPr>
              <a:t>project</a:t>
            </a:r>
            <a:r>
              <a:rPr lang="fr-BE" sz="2400" kern="0" dirty="0" smtClean="0">
                <a:solidFill>
                  <a:srgbClr val="00529B"/>
                </a:solidFill>
                <a:latin typeface="Arial"/>
              </a:rPr>
              <a:t> life cycle</a:t>
            </a:r>
            <a:endParaRPr lang="en-GB" dirty="0"/>
          </a:p>
        </p:txBody>
      </p:sp>
      <p:grpSp>
        <p:nvGrpSpPr>
          <p:cNvPr id="49" name="Diagram group"/>
          <p:cNvGrpSpPr/>
          <p:nvPr/>
        </p:nvGrpSpPr>
        <p:grpSpPr>
          <a:xfrm>
            <a:off x="2843808" y="4581128"/>
            <a:ext cx="2253450" cy="1499816"/>
            <a:chOff x="20731" y="3096346"/>
            <a:chExt cx="1719985" cy="1087349"/>
          </a:xfrm>
          <a:scene3d>
            <a:camera prst="perspectiveLeft" fov="2100000" zoom="91000"/>
            <a:lightRig rig="threePt" dir="t">
              <a:rot lat="0" lon="0" rev="20640000"/>
            </a:lightRig>
          </a:scene3d>
        </p:grpSpPr>
        <p:sp>
          <p:nvSpPr>
            <p:cNvPr id="50" name="Rounded Rectangle 49"/>
            <p:cNvSpPr/>
            <p:nvPr/>
          </p:nvSpPr>
          <p:spPr>
            <a:xfrm>
              <a:off x="20731" y="3096346"/>
              <a:ext cx="1719985" cy="1087349"/>
            </a:xfrm>
            <a:prstGeom prst="roundRect">
              <a:avLst>
                <a:gd name="adj" fmla="val 10000"/>
              </a:avLst>
            </a:prstGeom>
            <a:blipFill>
              <a:blip r:embed="rId4" cstate="print">
                <a:extLst>
                  <a:ext uri="{28A0092B-C50C-407E-A947-70E740481C1C}">
                    <a14:useLocalDpi xmlns:a14="http://schemas.microsoft.com/office/drawing/2010/main" val="0"/>
                  </a:ext>
                </a:extLst>
              </a:blip>
              <a:srcRect/>
              <a:stretch>
                <a:fillRect t="-10000" b="-10000"/>
              </a:stretch>
            </a:blipFill>
            <a:scene3d>
              <a:camera prst="perspectiveLeft" fov="2100000" zoom="91000"/>
              <a:lightRig rig="threePt" dir="t">
                <a:rot lat="0" lon="0" rev="20640000"/>
              </a:lightRig>
            </a:scene3d>
            <a:sp3d z="57200" extrusionH="10600" prstMaterial="plastic">
              <a:bevelT w="101600" h="8600" prst="relaxedInset"/>
              <a:bevelB w="8600" h="8600" prst="relaxedInset"/>
            </a:sp3d>
          </p:spPr>
          <p:style>
            <a:lnRef idx="0">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grpSp>
      <p:sp>
        <p:nvSpPr>
          <p:cNvPr id="52" name="Rectangle 51"/>
          <p:cNvSpPr/>
          <p:nvPr/>
        </p:nvSpPr>
        <p:spPr>
          <a:xfrm>
            <a:off x="204756" y="2164960"/>
            <a:ext cx="2503520" cy="1850092"/>
          </a:xfrm>
          <a:prstGeom prst="rect">
            <a:avLst/>
          </a:prstGeom>
          <a:blipFill>
            <a:blip r:embed="rId5" cstate="print">
              <a:extLst>
                <a:ext uri="{28A0092B-C50C-407E-A947-70E740481C1C}">
                  <a14:useLocalDpi xmlns:a14="http://schemas.microsoft.com/office/drawing/2010/main" val="0"/>
                </a:ext>
              </a:extLst>
            </a:blip>
            <a:srcRect/>
            <a:stretch>
              <a:fillRect l="1828" t="2327" r="1828" b="2327"/>
            </a:stretch>
          </a:blipFill>
          <a:ln>
            <a:noFill/>
          </a:ln>
          <a:effectLst>
            <a:outerShdw blurRad="40000" dist="23000" dir="5400000" rotWithShape="0">
              <a:srgbClr val="000000">
                <a:alpha val="35000"/>
              </a:srgbClr>
            </a:outerShdw>
          </a:effectLst>
        </p:spPr>
      </p:sp>
      <p:sp>
        <p:nvSpPr>
          <p:cNvPr id="53" name="Freeform 52"/>
          <p:cNvSpPr/>
          <p:nvPr/>
        </p:nvSpPr>
        <p:spPr>
          <a:xfrm>
            <a:off x="82550" y="2199635"/>
            <a:ext cx="2157289" cy="518432"/>
          </a:xfrm>
          <a:custGeom>
            <a:avLst/>
            <a:gdLst>
              <a:gd name="connsiteX0" fmla="*/ 0 w 2157289"/>
              <a:gd name="connsiteY0" fmla="*/ 0 h 518432"/>
              <a:gd name="connsiteX1" fmla="*/ 2157289 w 2157289"/>
              <a:gd name="connsiteY1" fmla="*/ 0 h 518432"/>
              <a:gd name="connsiteX2" fmla="*/ 2157289 w 2157289"/>
              <a:gd name="connsiteY2" fmla="*/ 518432 h 518432"/>
              <a:gd name="connsiteX3" fmla="*/ 0 w 2157289"/>
              <a:gd name="connsiteY3" fmla="*/ 518432 h 518432"/>
              <a:gd name="connsiteX4" fmla="*/ 0 w 2157289"/>
              <a:gd name="connsiteY4" fmla="*/ 0 h 51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289" h="518432">
                <a:moveTo>
                  <a:pt x="0" y="0"/>
                </a:moveTo>
                <a:lnTo>
                  <a:pt x="2157289" y="0"/>
                </a:lnTo>
                <a:lnTo>
                  <a:pt x="2157289" y="518432"/>
                </a:lnTo>
                <a:lnTo>
                  <a:pt x="0" y="518432"/>
                </a:lnTo>
                <a:lnTo>
                  <a:pt x="0" y="0"/>
                </a:lnTo>
                <a:close/>
              </a:path>
            </a:pathLst>
          </a:custGeom>
          <a:gradFill rotWithShape="1">
            <a:gsLst>
              <a:gs pos="0">
                <a:srgbClr val="00529B">
                  <a:hueOff val="0"/>
                  <a:satOff val="0"/>
                  <a:lumOff val="0"/>
                  <a:alphaOff val="0"/>
                  <a:shade val="51000"/>
                  <a:satMod val="130000"/>
                </a:srgbClr>
              </a:gs>
              <a:gs pos="80000">
                <a:srgbClr val="00529B">
                  <a:hueOff val="0"/>
                  <a:satOff val="0"/>
                  <a:lumOff val="0"/>
                  <a:alphaOff val="0"/>
                  <a:shade val="93000"/>
                  <a:satMod val="130000"/>
                </a:srgbClr>
              </a:gs>
              <a:gs pos="100000">
                <a:srgbClr val="00529B">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p:spPr>
        <p:txBody>
          <a:bodyPr spcFirstLastPara="0" vert="horz" wrap="square" lIns="26670" tIns="26670" rIns="26670" bIns="26670" numCol="1" spcCol="1270" anchor="ctr" anchorCtr="0">
            <a:noAutofit/>
          </a:bodyPr>
          <a:lstStyle/>
          <a:p>
            <a:pPr marL="0" marR="0" lvl="0" indent="0" algn="ctr" defTabSz="622300" eaLnBrk="1" fontAlgn="auto" latinLnBrk="0" hangingPunct="1">
              <a:lnSpc>
                <a:spcPct val="90000"/>
              </a:lnSpc>
              <a:spcBef>
                <a:spcPct val="0"/>
              </a:spcBef>
              <a:spcAft>
                <a:spcPct val="500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a:ea typeface="Arial Unicode MS"/>
                <a:cs typeface="Arial Unicode MS"/>
              </a:rPr>
              <a:t>Business Capabilities</a:t>
            </a:r>
            <a:endParaRPr kumimoji="0" lang="en-GB" sz="1400" b="1" i="0" u="none" strike="noStrike" kern="1200" cap="none" spc="0" normalizeH="0" baseline="0" noProof="0" dirty="0">
              <a:ln>
                <a:noFill/>
              </a:ln>
              <a:solidFill>
                <a:srgbClr val="FFFFFF"/>
              </a:solidFill>
              <a:effectLst/>
              <a:uLnTx/>
              <a:uFillTx/>
              <a:latin typeface="Arial"/>
              <a:ea typeface="Arial Unicode MS"/>
              <a:cs typeface="Arial Unicode MS"/>
            </a:endParaRPr>
          </a:p>
        </p:txBody>
      </p:sp>
      <p:sp>
        <p:nvSpPr>
          <p:cNvPr id="54" name="Freeform 53"/>
          <p:cNvSpPr/>
          <p:nvPr/>
        </p:nvSpPr>
        <p:spPr>
          <a:xfrm>
            <a:off x="6864350" y="2199635"/>
            <a:ext cx="2157289" cy="518432"/>
          </a:xfrm>
          <a:custGeom>
            <a:avLst/>
            <a:gdLst>
              <a:gd name="connsiteX0" fmla="*/ 0 w 2157289"/>
              <a:gd name="connsiteY0" fmla="*/ 0 h 518432"/>
              <a:gd name="connsiteX1" fmla="*/ 2157289 w 2157289"/>
              <a:gd name="connsiteY1" fmla="*/ 0 h 518432"/>
              <a:gd name="connsiteX2" fmla="*/ 2157289 w 2157289"/>
              <a:gd name="connsiteY2" fmla="*/ 518432 h 518432"/>
              <a:gd name="connsiteX3" fmla="*/ 0 w 2157289"/>
              <a:gd name="connsiteY3" fmla="*/ 518432 h 518432"/>
              <a:gd name="connsiteX4" fmla="*/ 0 w 2157289"/>
              <a:gd name="connsiteY4" fmla="*/ 0 h 51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289" h="518432">
                <a:moveTo>
                  <a:pt x="0" y="0"/>
                </a:moveTo>
                <a:lnTo>
                  <a:pt x="2157289" y="0"/>
                </a:lnTo>
                <a:lnTo>
                  <a:pt x="2157289" y="518432"/>
                </a:lnTo>
                <a:lnTo>
                  <a:pt x="0" y="518432"/>
                </a:lnTo>
                <a:lnTo>
                  <a:pt x="0" y="0"/>
                </a:lnTo>
                <a:close/>
              </a:path>
            </a:pathLst>
          </a:custGeom>
          <a:gradFill rotWithShape="1">
            <a:gsLst>
              <a:gs pos="0">
                <a:srgbClr val="00529B">
                  <a:hueOff val="0"/>
                  <a:satOff val="0"/>
                  <a:lumOff val="0"/>
                  <a:alphaOff val="0"/>
                  <a:shade val="51000"/>
                  <a:satMod val="130000"/>
                </a:srgbClr>
              </a:gs>
              <a:gs pos="80000">
                <a:srgbClr val="00529B">
                  <a:hueOff val="0"/>
                  <a:satOff val="0"/>
                  <a:lumOff val="0"/>
                  <a:alphaOff val="0"/>
                  <a:shade val="93000"/>
                  <a:satMod val="130000"/>
                </a:srgbClr>
              </a:gs>
              <a:gs pos="100000">
                <a:srgbClr val="00529B">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p:spPr>
        <p:txBody>
          <a:bodyPr spcFirstLastPara="0" vert="horz" wrap="square" lIns="26670" tIns="26670" rIns="26670" bIns="26670" numCol="1" spcCol="1270" anchor="ctr" anchorCtr="0">
            <a:noAutofit/>
          </a:bodyPr>
          <a:lstStyle/>
          <a:p>
            <a:pPr marL="0" marR="0" lvl="0" indent="0" algn="ctr" defTabSz="622300" eaLnBrk="1" fontAlgn="auto" latinLnBrk="0" hangingPunct="1">
              <a:lnSpc>
                <a:spcPct val="90000"/>
              </a:lnSpc>
              <a:spcBef>
                <a:spcPct val="0"/>
              </a:spcBef>
              <a:spcAft>
                <a:spcPct val="500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a:ea typeface="Arial Unicode MS"/>
                <a:cs typeface="Arial Unicode MS"/>
              </a:rPr>
              <a:t>Business Capabilities</a:t>
            </a:r>
            <a:endParaRPr kumimoji="0" lang="en-GB" sz="1400" b="1" i="0" u="none" strike="noStrike" kern="1200" cap="none" spc="0" normalizeH="0" baseline="0" noProof="0" dirty="0">
              <a:ln>
                <a:noFill/>
              </a:ln>
              <a:solidFill>
                <a:srgbClr val="FFFFFF"/>
              </a:solidFill>
              <a:effectLst/>
              <a:uLnTx/>
              <a:uFillTx/>
              <a:latin typeface="Arial"/>
              <a:ea typeface="Arial Unicode MS"/>
              <a:cs typeface="Arial Unicode MS"/>
            </a:endParaRPr>
          </a:p>
        </p:txBody>
      </p:sp>
      <p:sp>
        <p:nvSpPr>
          <p:cNvPr id="55" name="Rectangle 54"/>
          <p:cNvSpPr/>
          <p:nvPr/>
        </p:nvSpPr>
        <p:spPr>
          <a:xfrm>
            <a:off x="3360856" y="2458851"/>
            <a:ext cx="2503520" cy="1764000"/>
          </a:xfrm>
          <a:prstGeom prst="rect">
            <a:avLst/>
          </a:prstGeom>
          <a:blipFill>
            <a:blip r:embed="rId6" cstate="print">
              <a:extLst>
                <a:ext uri="{28A0092B-C50C-407E-A947-70E740481C1C}">
                  <a14:useLocalDpi xmlns:a14="http://schemas.microsoft.com/office/drawing/2010/main" val="0"/>
                </a:ext>
              </a:extLst>
            </a:blip>
            <a:srcRect/>
            <a:stretch>
              <a:fillRect t="-16786" b="-21661"/>
            </a:stretch>
          </a:blipFill>
          <a:ln>
            <a:noFill/>
          </a:ln>
          <a:effectLst>
            <a:outerShdw blurRad="40000" dist="23000" dir="5400000" rotWithShape="0">
              <a:srgbClr val="000000">
                <a:alpha val="35000"/>
              </a:srgbClr>
            </a:outerShdw>
          </a:effectLst>
        </p:spPr>
      </p:sp>
      <p:sp>
        <p:nvSpPr>
          <p:cNvPr id="56" name="Freeform 55"/>
          <p:cNvSpPr/>
          <p:nvPr/>
        </p:nvSpPr>
        <p:spPr>
          <a:xfrm>
            <a:off x="2616910" y="2830790"/>
            <a:ext cx="2157289" cy="518432"/>
          </a:xfrm>
          <a:custGeom>
            <a:avLst/>
            <a:gdLst>
              <a:gd name="connsiteX0" fmla="*/ 0 w 2157289"/>
              <a:gd name="connsiteY0" fmla="*/ 0 h 518432"/>
              <a:gd name="connsiteX1" fmla="*/ 2157289 w 2157289"/>
              <a:gd name="connsiteY1" fmla="*/ 0 h 518432"/>
              <a:gd name="connsiteX2" fmla="*/ 2157289 w 2157289"/>
              <a:gd name="connsiteY2" fmla="*/ 518432 h 518432"/>
              <a:gd name="connsiteX3" fmla="*/ 0 w 2157289"/>
              <a:gd name="connsiteY3" fmla="*/ 518432 h 518432"/>
              <a:gd name="connsiteX4" fmla="*/ 0 w 2157289"/>
              <a:gd name="connsiteY4" fmla="*/ 0 h 51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289" h="518432">
                <a:moveTo>
                  <a:pt x="0" y="0"/>
                </a:moveTo>
                <a:lnTo>
                  <a:pt x="2157289" y="0"/>
                </a:lnTo>
                <a:lnTo>
                  <a:pt x="2157289" y="518432"/>
                </a:lnTo>
                <a:lnTo>
                  <a:pt x="0" y="518432"/>
                </a:lnTo>
                <a:lnTo>
                  <a:pt x="0" y="0"/>
                </a:lnTo>
                <a:close/>
              </a:path>
            </a:pathLst>
          </a:custGeom>
          <a:gradFill rotWithShape="1">
            <a:gsLst>
              <a:gs pos="0">
                <a:srgbClr val="00529B">
                  <a:hueOff val="0"/>
                  <a:satOff val="0"/>
                  <a:lumOff val="0"/>
                  <a:alphaOff val="0"/>
                  <a:shade val="51000"/>
                  <a:satMod val="130000"/>
                </a:srgbClr>
              </a:gs>
              <a:gs pos="80000">
                <a:srgbClr val="00529B">
                  <a:hueOff val="0"/>
                  <a:satOff val="0"/>
                  <a:lumOff val="0"/>
                  <a:alphaOff val="0"/>
                  <a:shade val="93000"/>
                  <a:satMod val="130000"/>
                </a:srgbClr>
              </a:gs>
              <a:gs pos="100000">
                <a:srgbClr val="00529B">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p:spPr>
        <p:txBody>
          <a:bodyPr spcFirstLastPara="0" vert="horz" wrap="square" lIns="26670" tIns="26670" rIns="26670" bIns="26670" numCol="1" spcCol="1270" anchor="ctr" anchorCtr="0">
            <a:noAutofit/>
          </a:bodyPr>
          <a:lstStyle/>
          <a:p>
            <a:pPr marL="0" marR="0" lvl="0" indent="0" algn="ctr" defTabSz="622300" eaLnBrk="1" fontAlgn="auto" latinLnBrk="0" hangingPunct="1">
              <a:lnSpc>
                <a:spcPct val="90000"/>
              </a:lnSpc>
              <a:spcBef>
                <a:spcPct val="0"/>
              </a:spcBef>
              <a:spcAft>
                <a:spcPct val="500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a:ea typeface="Arial Unicode MS"/>
                <a:cs typeface="Arial Unicode MS"/>
              </a:rPr>
              <a:t>Architecture building blocks</a:t>
            </a:r>
            <a:endParaRPr kumimoji="0" lang="en-GB" sz="1400" b="1" i="0" u="none" strike="noStrike" kern="1200" cap="none" spc="0" normalizeH="0" baseline="0" noProof="0" dirty="0">
              <a:ln>
                <a:noFill/>
              </a:ln>
              <a:solidFill>
                <a:srgbClr val="FFFFFF"/>
              </a:solidFill>
              <a:effectLst/>
              <a:uLnTx/>
              <a:uFillTx/>
              <a:latin typeface="Arial"/>
              <a:ea typeface="Arial Unicode MS"/>
              <a:cs typeface="Arial Unicode MS"/>
            </a:endParaRPr>
          </a:p>
        </p:txBody>
      </p:sp>
      <p:sp>
        <p:nvSpPr>
          <p:cNvPr id="51" name="Freeform 50"/>
          <p:cNvSpPr/>
          <p:nvPr/>
        </p:nvSpPr>
        <p:spPr>
          <a:xfrm>
            <a:off x="1512916" y="5201331"/>
            <a:ext cx="4656289" cy="518432"/>
          </a:xfrm>
          <a:custGeom>
            <a:avLst/>
            <a:gdLst>
              <a:gd name="connsiteX0" fmla="*/ 0 w 2157289"/>
              <a:gd name="connsiteY0" fmla="*/ 0 h 518432"/>
              <a:gd name="connsiteX1" fmla="*/ 2157289 w 2157289"/>
              <a:gd name="connsiteY1" fmla="*/ 0 h 518432"/>
              <a:gd name="connsiteX2" fmla="*/ 2157289 w 2157289"/>
              <a:gd name="connsiteY2" fmla="*/ 518432 h 518432"/>
              <a:gd name="connsiteX3" fmla="*/ 0 w 2157289"/>
              <a:gd name="connsiteY3" fmla="*/ 518432 h 518432"/>
              <a:gd name="connsiteX4" fmla="*/ 0 w 2157289"/>
              <a:gd name="connsiteY4" fmla="*/ 0 h 51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289" h="518432">
                <a:moveTo>
                  <a:pt x="0" y="0"/>
                </a:moveTo>
                <a:lnTo>
                  <a:pt x="2157289" y="0"/>
                </a:lnTo>
                <a:lnTo>
                  <a:pt x="2157289" y="518432"/>
                </a:lnTo>
                <a:lnTo>
                  <a:pt x="0" y="518432"/>
                </a:lnTo>
                <a:lnTo>
                  <a:pt x="0" y="0"/>
                </a:lnTo>
                <a:close/>
              </a:path>
            </a:pathLst>
          </a:custGeom>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26670" tIns="26670" rIns="26670" bIns="26670" numCol="1" spcCol="1270" anchor="ctr" anchorCtr="0">
            <a:noAutofit/>
          </a:bodyPr>
          <a:lstStyle/>
          <a:p>
            <a:pPr lvl="0" algn="ctr" defTabSz="622300">
              <a:lnSpc>
                <a:spcPct val="90000"/>
              </a:lnSpc>
              <a:spcBef>
                <a:spcPct val="0"/>
              </a:spcBef>
              <a:spcAft>
                <a:spcPct val="5000"/>
              </a:spcAft>
            </a:pPr>
            <a:r>
              <a:rPr lang="en-GB" sz="1400" b="1" kern="1200" dirty="0" smtClean="0"/>
              <a:t>EA Principles</a:t>
            </a:r>
            <a:endParaRPr lang="en-GB" sz="1400" b="1" kern="1200" dirty="0"/>
          </a:p>
        </p:txBody>
      </p:sp>
      <p:sp>
        <p:nvSpPr>
          <p:cNvPr id="57" name="Rounded Rectangle 56"/>
          <p:cNvSpPr/>
          <p:nvPr/>
        </p:nvSpPr>
        <p:spPr>
          <a:xfrm>
            <a:off x="4025229" y="3494279"/>
            <a:ext cx="2277909" cy="1836757"/>
          </a:xfrm>
          <a:prstGeom prst="roundRect">
            <a:avLst>
              <a:gd name="adj" fmla="val 10000"/>
            </a:avLst>
          </a:prstGeom>
          <a:blipFill>
            <a:blip r:embed="rId7" cstate="print">
              <a:extLst>
                <a:ext uri="{BEBA8EAE-BF5A-486C-A8C5-ECC9F3942E4B}">
                  <a14:imgProps xmlns:a14="http://schemas.microsoft.com/office/drawing/2010/main">
                    <a14:imgLayer r:embed="rId8">
                      <a14:imgEffect>
                        <a14:brightnessContrast bright="-6000" contrast="3000"/>
                      </a14:imgEffect>
                    </a14:imgLayer>
                  </a14:imgProps>
                </a:ext>
                <a:ext uri="{28A0092B-C50C-407E-A947-70E740481C1C}">
                  <a14:useLocalDpi xmlns:a14="http://schemas.microsoft.com/office/drawing/2010/main" val="0"/>
                </a:ext>
              </a:extLst>
            </a:blip>
            <a:srcRect/>
            <a:stretch>
              <a:fillRect t="-11000" b="-11000"/>
            </a:stretch>
          </a:blipFill>
          <a:scene3d>
            <a:camera prst="orthographicFront" zoom="91000"/>
            <a:lightRig rig="threePt" dir="t">
              <a:rot lat="0" lon="0" rev="20640000"/>
            </a:lightRig>
          </a:scene3d>
          <a:sp3d z="57200" extrusionH="10600" prstMaterial="plastic"/>
        </p:spPr>
        <p:style>
          <a:lnRef idx="0">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sp>
        <p:nvSpPr>
          <p:cNvPr id="58" name="Freeform 57"/>
          <p:cNvSpPr/>
          <p:nvPr/>
        </p:nvSpPr>
        <p:spPr>
          <a:xfrm>
            <a:off x="3815275" y="3974079"/>
            <a:ext cx="2157289" cy="630561"/>
          </a:xfrm>
          <a:custGeom>
            <a:avLst/>
            <a:gdLst>
              <a:gd name="connsiteX0" fmla="*/ 0 w 2157289"/>
              <a:gd name="connsiteY0" fmla="*/ 0 h 518432"/>
              <a:gd name="connsiteX1" fmla="*/ 2157289 w 2157289"/>
              <a:gd name="connsiteY1" fmla="*/ 0 h 518432"/>
              <a:gd name="connsiteX2" fmla="*/ 2157289 w 2157289"/>
              <a:gd name="connsiteY2" fmla="*/ 518432 h 518432"/>
              <a:gd name="connsiteX3" fmla="*/ 0 w 2157289"/>
              <a:gd name="connsiteY3" fmla="*/ 518432 h 518432"/>
              <a:gd name="connsiteX4" fmla="*/ 0 w 2157289"/>
              <a:gd name="connsiteY4" fmla="*/ 0 h 51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289" h="518432">
                <a:moveTo>
                  <a:pt x="0" y="0"/>
                </a:moveTo>
                <a:lnTo>
                  <a:pt x="2157289" y="0"/>
                </a:lnTo>
                <a:lnTo>
                  <a:pt x="2157289" y="518432"/>
                </a:lnTo>
                <a:lnTo>
                  <a:pt x="0" y="518432"/>
                </a:lnTo>
                <a:lnTo>
                  <a:pt x="0" y="0"/>
                </a:lnTo>
                <a:close/>
              </a:path>
            </a:pathLst>
          </a:custGeom>
          <a:gradFill rotWithShape="1">
            <a:gsLst>
              <a:gs pos="0">
                <a:srgbClr val="00529B">
                  <a:hueOff val="0"/>
                  <a:satOff val="0"/>
                  <a:lumOff val="0"/>
                  <a:alphaOff val="0"/>
                  <a:shade val="51000"/>
                  <a:satMod val="130000"/>
                </a:srgbClr>
              </a:gs>
              <a:gs pos="80000">
                <a:srgbClr val="00529B">
                  <a:hueOff val="0"/>
                  <a:satOff val="0"/>
                  <a:lumOff val="0"/>
                  <a:alphaOff val="0"/>
                  <a:shade val="93000"/>
                  <a:satMod val="130000"/>
                </a:srgbClr>
              </a:gs>
              <a:gs pos="100000">
                <a:srgbClr val="00529B">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p:spPr>
        <p:txBody>
          <a:bodyPr spcFirstLastPara="0" vert="horz" wrap="square" lIns="26670" tIns="26670" rIns="26670" bIns="26670" numCol="1" spcCol="1270" anchor="ctr" anchorCtr="0">
            <a:noAutofit/>
          </a:bodyPr>
          <a:lstStyle/>
          <a:p>
            <a:pPr marL="0" marR="0" lvl="0" indent="0" algn="ctr" defTabSz="622300" eaLnBrk="1" fontAlgn="auto" latinLnBrk="0" hangingPunct="1">
              <a:lnSpc>
                <a:spcPct val="90000"/>
              </a:lnSpc>
              <a:spcBef>
                <a:spcPct val="0"/>
              </a:spcBef>
              <a:spcAft>
                <a:spcPct val="500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a:ea typeface="Arial Unicode MS"/>
                <a:cs typeface="Arial Unicode MS"/>
              </a:rPr>
              <a:t>ESS Statistical Production Reference Architecture</a:t>
            </a:r>
            <a:endParaRPr kumimoji="0" lang="en-GB" sz="1400" b="1" i="0" u="none" strike="noStrike" kern="1200" cap="none" spc="0" normalizeH="0" baseline="0" noProof="0" dirty="0">
              <a:ln>
                <a:noFill/>
              </a:ln>
              <a:solidFill>
                <a:srgbClr val="FFFFFF"/>
              </a:solidFill>
              <a:effectLst/>
              <a:uLnTx/>
              <a:uFillTx/>
              <a:latin typeface="Arial"/>
              <a:ea typeface="Arial Unicode MS"/>
              <a:cs typeface="Arial Unicode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500" fill="hold"/>
                                        <p:tgtEl>
                                          <p:spTgt spid="52"/>
                                        </p:tgtEl>
                                        <p:attrNameLst>
                                          <p:attrName>ppt_x</p:attrName>
                                        </p:attrNameLst>
                                      </p:cBhvr>
                                      <p:tavLst>
                                        <p:tav tm="0">
                                          <p:val>
                                            <p:strVal val="#ppt_x"/>
                                          </p:val>
                                        </p:tav>
                                        <p:tav tm="100000">
                                          <p:val>
                                            <p:strVal val="#ppt_x"/>
                                          </p:val>
                                        </p:tav>
                                      </p:tavLst>
                                    </p:anim>
                                    <p:anim calcmode="lin" valueType="num">
                                      <p:cBhvr additive="base">
                                        <p:cTn id="12"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additive="base">
                                        <p:cTn id="17" dur="500" fill="hold"/>
                                        <p:tgtEl>
                                          <p:spTgt spid="54"/>
                                        </p:tgtEl>
                                        <p:attrNameLst>
                                          <p:attrName>ppt_x</p:attrName>
                                        </p:attrNameLst>
                                      </p:cBhvr>
                                      <p:tavLst>
                                        <p:tav tm="0">
                                          <p:val>
                                            <p:strVal val="#ppt_x"/>
                                          </p:val>
                                        </p:tav>
                                        <p:tav tm="100000">
                                          <p:val>
                                            <p:strVal val="#ppt_x"/>
                                          </p:val>
                                        </p:tav>
                                      </p:tavLst>
                                    </p:anim>
                                    <p:anim calcmode="lin" valueType="num">
                                      <p:cBhvr additive="base">
                                        <p:cTn id="18"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ppt_x"/>
                                          </p:val>
                                        </p:tav>
                                        <p:tav tm="100000">
                                          <p:val>
                                            <p:strVal val="#ppt_x"/>
                                          </p:val>
                                        </p:tav>
                                      </p:tavLst>
                                    </p:anim>
                                    <p:anim calcmode="lin" valueType="num">
                                      <p:cBhvr additive="base">
                                        <p:cTn id="24" dur="500" fill="hold"/>
                                        <p:tgtEl>
                                          <p:spTgt spid="5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additive="base">
                                        <p:cTn id="33" dur="500" fill="hold"/>
                                        <p:tgtEl>
                                          <p:spTgt spid="57"/>
                                        </p:tgtEl>
                                        <p:attrNameLst>
                                          <p:attrName>ppt_x</p:attrName>
                                        </p:attrNameLst>
                                      </p:cBhvr>
                                      <p:tavLst>
                                        <p:tav tm="0">
                                          <p:val>
                                            <p:strVal val="#ppt_x"/>
                                          </p:val>
                                        </p:tav>
                                        <p:tav tm="100000">
                                          <p:val>
                                            <p:strVal val="#ppt_x"/>
                                          </p:val>
                                        </p:tav>
                                      </p:tavLst>
                                    </p:anim>
                                    <p:anim calcmode="lin" valueType="num">
                                      <p:cBhvr additive="base">
                                        <p:cTn id="34" dur="500" fill="hold"/>
                                        <p:tgtEl>
                                          <p:spTgt spid="57"/>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ppt_x"/>
                                          </p:val>
                                        </p:tav>
                                        <p:tav tm="100000">
                                          <p:val>
                                            <p:strVal val="#ppt_x"/>
                                          </p:val>
                                        </p:tav>
                                      </p:tavLst>
                                    </p:anim>
                                    <p:anim calcmode="lin" valueType="num">
                                      <p:cBhvr additive="base">
                                        <p:cTn id="38" dur="500" fill="hold"/>
                                        <p:tgtEl>
                                          <p:spTgt spid="5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fill="hold"/>
                                        <p:tgtEl>
                                          <p:spTgt spid="51"/>
                                        </p:tgtEl>
                                        <p:attrNameLst>
                                          <p:attrName>ppt_x</p:attrName>
                                        </p:attrNameLst>
                                      </p:cBhvr>
                                      <p:tavLst>
                                        <p:tav tm="0">
                                          <p:val>
                                            <p:strVal val="#ppt_x"/>
                                          </p:val>
                                        </p:tav>
                                        <p:tav tm="100000">
                                          <p:val>
                                            <p:strVal val="#ppt_x"/>
                                          </p:val>
                                        </p:tav>
                                      </p:tavLst>
                                    </p:anim>
                                    <p:anim calcmode="lin" valueType="num">
                                      <p:cBhvr additive="base">
                                        <p:cTn id="4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6" grpId="0" animBg="1"/>
      <p:bldP spid="51"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indent="0" eaLnBrk="1" hangingPunct="1"/>
            <a:r>
              <a:rPr lang="en-GB" altLang="en-US" sz="2400" dirty="0">
                <a:solidFill>
                  <a:srgbClr val="00529B"/>
                </a:solidFill>
                <a:latin typeface="Arial"/>
                <a:ea typeface="+mn-ea"/>
                <a:cs typeface="+mn-cs"/>
              </a:rPr>
              <a:t>Next steps for ESS EARF</a:t>
            </a:r>
          </a:p>
        </p:txBody>
      </p:sp>
      <p:sp>
        <p:nvSpPr>
          <p:cNvPr id="2" name="Rectangle 1"/>
          <p:cNvSpPr/>
          <p:nvPr/>
        </p:nvSpPr>
        <p:spPr>
          <a:xfrm>
            <a:off x="233065" y="1196752"/>
            <a:ext cx="8713788" cy="5570756"/>
          </a:xfrm>
          <a:prstGeom prst="rect">
            <a:avLst/>
          </a:prstGeom>
        </p:spPr>
        <p:txBody>
          <a:bodyPr>
            <a:spAutoFit/>
          </a:bodyPr>
          <a:lstStyle/>
          <a:p>
            <a:pPr marL="342900" indent="-342900">
              <a:spcBef>
                <a:spcPct val="20000"/>
              </a:spcBef>
              <a:buClr>
                <a:srgbClr val="7030A0"/>
              </a:buClr>
              <a:buFontTx/>
              <a:buChar char="•"/>
              <a:defRPr/>
            </a:pPr>
            <a:r>
              <a:rPr lang="fr-BE" sz="2000" b="1" dirty="0" err="1" smtClean="0">
                <a:latin typeface="+mn-lt"/>
              </a:rPr>
              <a:t>Now</a:t>
            </a:r>
            <a:r>
              <a:rPr lang="fr-BE" sz="2000" b="1" dirty="0" smtClean="0">
                <a:latin typeface="+mn-lt"/>
              </a:rPr>
              <a:t> </a:t>
            </a:r>
            <a:r>
              <a:rPr lang="fr-BE" sz="2000" dirty="0" smtClean="0">
                <a:latin typeface="+mn-lt"/>
              </a:rPr>
              <a:t>: Feedback DIME-ITDG V0.4 -&gt; issue log</a:t>
            </a:r>
            <a:endParaRPr lang="fr-BE" sz="2000" dirty="0">
              <a:latin typeface="+mn-lt"/>
            </a:endParaRPr>
          </a:p>
          <a:p>
            <a:pPr marL="342900" indent="-342900">
              <a:spcBef>
                <a:spcPct val="20000"/>
              </a:spcBef>
              <a:buClr>
                <a:srgbClr val="7030A0"/>
              </a:buClr>
              <a:buFontTx/>
              <a:buChar char="•"/>
              <a:defRPr/>
            </a:pPr>
            <a:endParaRPr lang="fr-BE" sz="2000" dirty="0">
              <a:latin typeface="+mn-lt"/>
            </a:endParaRPr>
          </a:p>
          <a:p>
            <a:pPr marL="342900" indent="-342900">
              <a:spcBef>
                <a:spcPct val="20000"/>
              </a:spcBef>
              <a:buClr>
                <a:srgbClr val="7030A0"/>
              </a:buClr>
              <a:buFontTx/>
              <a:buChar char="•"/>
              <a:defRPr/>
            </a:pPr>
            <a:r>
              <a:rPr lang="fr-BE" sz="2000" b="1" dirty="0" smtClean="0">
                <a:latin typeface="+mn-lt"/>
              </a:rPr>
              <a:t>5-6 March 2015</a:t>
            </a:r>
            <a:r>
              <a:rPr lang="fr-BE" sz="2000" dirty="0">
                <a:latin typeface="+mn-lt"/>
              </a:rPr>
              <a:t>: </a:t>
            </a:r>
            <a:r>
              <a:rPr lang="fr-BE" sz="2000" dirty="0" smtClean="0">
                <a:latin typeface="+mn-lt"/>
              </a:rPr>
              <a:t>4th Meeting of the ESS EA TF </a:t>
            </a:r>
          </a:p>
          <a:p>
            <a:pPr marL="800100" lvl="1" indent="-342900">
              <a:spcBef>
                <a:spcPct val="20000"/>
              </a:spcBef>
              <a:buClr>
                <a:srgbClr val="7030A0"/>
              </a:buClr>
              <a:buFontTx/>
              <a:buChar char="•"/>
              <a:defRPr/>
            </a:pPr>
            <a:r>
              <a:rPr lang="fr-BE" sz="2000" dirty="0" smtClean="0">
                <a:latin typeface="+mn-lt"/>
              </a:rPr>
              <a:t>Gap </a:t>
            </a:r>
            <a:r>
              <a:rPr lang="fr-BE" sz="2000" dirty="0" err="1" smtClean="0">
                <a:latin typeface="+mn-lt"/>
              </a:rPr>
              <a:t>analysis</a:t>
            </a:r>
            <a:endParaRPr lang="fr-BE" sz="2000" dirty="0" smtClean="0">
              <a:latin typeface="+mn-lt"/>
            </a:endParaRPr>
          </a:p>
          <a:p>
            <a:pPr marL="800100" lvl="1" indent="-342900">
              <a:spcBef>
                <a:spcPct val="20000"/>
              </a:spcBef>
              <a:buClr>
                <a:srgbClr val="7030A0"/>
              </a:buClr>
              <a:buFontTx/>
              <a:buChar char="•"/>
              <a:defRPr/>
            </a:pPr>
            <a:r>
              <a:rPr lang="fr-BE" sz="2000" dirty="0" smtClean="0">
                <a:latin typeface="+mn-lt"/>
              </a:rPr>
              <a:t>ESS </a:t>
            </a:r>
            <a:r>
              <a:rPr lang="fr-BE" sz="2000" dirty="0" err="1" smtClean="0">
                <a:latin typeface="+mn-lt"/>
              </a:rPr>
              <a:t>Statistical</a:t>
            </a:r>
            <a:r>
              <a:rPr lang="fr-BE" sz="2000" dirty="0" smtClean="0">
                <a:latin typeface="+mn-lt"/>
              </a:rPr>
              <a:t> Production </a:t>
            </a:r>
            <a:r>
              <a:rPr lang="fr-BE" sz="2000" dirty="0"/>
              <a:t>Reference </a:t>
            </a:r>
            <a:r>
              <a:rPr lang="fr-BE" sz="2000" dirty="0" smtClean="0">
                <a:latin typeface="+mn-lt"/>
              </a:rPr>
              <a:t>Architecture</a:t>
            </a:r>
          </a:p>
          <a:p>
            <a:pPr marL="800100" lvl="1" indent="-342900">
              <a:spcBef>
                <a:spcPct val="20000"/>
              </a:spcBef>
              <a:buClr>
                <a:srgbClr val="7030A0"/>
              </a:buClr>
              <a:buFontTx/>
              <a:buChar char="•"/>
              <a:defRPr/>
            </a:pPr>
            <a:r>
              <a:rPr lang="fr-BE" sz="2000" dirty="0" smtClean="0">
                <a:latin typeface="+mn-lt"/>
              </a:rPr>
              <a:t>Communication</a:t>
            </a:r>
          </a:p>
          <a:p>
            <a:pPr marL="800100" lvl="1" indent="-342900">
              <a:spcBef>
                <a:spcPct val="20000"/>
              </a:spcBef>
              <a:buClr>
                <a:srgbClr val="7030A0"/>
              </a:buClr>
              <a:buFontTx/>
              <a:buChar char="•"/>
              <a:defRPr/>
            </a:pPr>
            <a:r>
              <a:rPr lang="fr-BE" sz="2000" dirty="0" err="1" smtClean="0">
                <a:latin typeface="+mn-lt"/>
              </a:rPr>
              <a:t>Governance</a:t>
            </a:r>
            <a:r>
              <a:rPr lang="fr-BE" sz="2000" dirty="0" smtClean="0">
                <a:latin typeface="+mn-lt"/>
              </a:rPr>
              <a:t> </a:t>
            </a:r>
            <a:endParaRPr lang="fr-BE" sz="2000" dirty="0">
              <a:latin typeface="+mn-lt"/>
            </a:endParaRPr>
          </a:p>
          <a:p>
            <a:pPr marL="342900" indent="-342900">
              <a:spcBef>
                <a:spcPct val="20000"/>
              </a:spcBef>
              <a:buClr>
                <a:srgbClr val="7030A0"/>
              </a:buClr>
              <a:buFontTx/>
              <a:buChar char="•"/>
              <a:defRPr/>
            </a:pPr>
            <a:endParaRPr lang="fr-BE" sz="2000" dirty="0">
              <a:latin typeface="+mn-lt"/>
            </a:endParaRPr>
          </a:p>
          <a:p>
            <a:pPr marL="342900" indent="-342900">
              <a:spcBef>
                <a:spcPct val="20000"/>
              </a:spcBef>
              <a:buClr>
                <a:srgbClr val="7030A0"/>
              </a:buClr>
              <a:buFontTx/>
              <a:buChar char="•"/>
              <a:defRPr/>
            </a:pPr>
            <a:r>
              <a:rPr lang="fr-BE" sz="2000" b="1" dirty="0" smtClean="0">
                <a:latin typeface="+mn-lt"/>
              </a:rPr>
              <a:t>April 2015: </a:t>
            </a:r>
            <a:r>
              <a:rPr lang="fr-BE" sz="2000" dirty="0" smtClean="0">
                <a:latin typeface="+mn-lt"/>
              </a:rPr>
              <a:t>VIG </a:t>
            </a:r>
            <a:r>
              <a:rPr lang="fr-BE" sz="2000" dirty="0" smtClean="0">
                <a:latin typeface="+mn-lt"/>
              </a:rPr>
              <a:t>meeting</a:t>
            </a:r>
            <a:endParaRPr lang="fr-BE" sz="2000" dirty="0" smtClean="0">
              <a:latin typeface="+mn-lt"/>
            </a:endParaRPr>
          </a:p>
          <a:p>
            <a:pPr marL="342900" indent="-342900">
              <a:spcBef>
                <a:spcPct val="20000"/>
              </a:spcBef>
              <a:buClr>
                <a:srgbClr val="7030A0"/>
              </a:buClr>
              <a:buFontTx/>
              <a:buChar char="•"/>
              <a:defRPr/>
            </a:pPr>
            <a:endParaRPr lang="fr-BE" sz="2000" b="1" dirty="0">
              <a:latin typeface="+mn-lt"/>
            </a:endParaRPr>
          </a:p>
          <a:p>
            <a:pPr marL="342900" indent="-342900">
              <a:spcBef>
                <a:spcPct val="20000"/>
              </a:spcBef>
              <a:buClr>
                <a:srgbClr val="7030A0"/>
              </a:buClr>
              <a:buFontTx/>
              <a:buChar char="•"/>
              <a:defRPr/>
            </a:pPr>
            <a:r>
              <a:rPr lang="fr-BE" sz="2000" b="1" dirty="0" smtClean="0">
                <a:latin typeface="+mn-lt"/>
              </a:rPr>
              <a:t>May 2015 : </a:t>
            </a:r>
            <a:r>
              <a:rPr lang="fr-BE" sz="2000" dirty="0" smtClean="0">
                <a:latin typeface="+mn-lt"/>
              </a:rPr>
              <a:t>Last meeting of the ESS EA TF</a:t>
            </a:r>
          </a:p>
          <a:p>
            <a:pPr marL="342900" indent="-342900">
              <a:spcBef>
                <a:spcPct val="20000"/>
              </a:spcBef>
              <a:buClr>
                <a:srgbClr val="7030A0"/>
              </a:buClr>
              <a:buFontTx/>
              <a:buChar char="•"/>
              <a:defRPr/>
            </a:pPr>
            <a:endParaRPr lang="fr-BE" sz="2000" b="1" dirty="0">
              <a:latin typeface="+mn-lt"/>
            </a:endParaRPr>
          </a:p>
          <a:p>
            <a:pPr marL="342900" indent="-342900">
              <a:spcBef>
                <a:spcPct val="20000"/>
              </a:spcBef>
              <a:buClr>
                <a:srgbClr val="7030A0"/>
              </a:buClr>
              <a:buFontTx/>
              <a:buChar char="•"/>
              <a:defRPr/>
            </a:pPr>
            <a:r>
              <a:rPr lang="fr-BE" sz="2000" b="1" dirty="0" err="1" smtClean="0">
                <a:latin typeface="+mn-lt"/>
              </a:rPr>
              <a:t>June</a:t>
            </a:r>
            <a:r>
              <a:rPr lang="fr-BE" sz="2000" b="1" dirty="0" smtClean="0">
                <a:latin typeface="+mn-lt"/>
              </a:rPr>
              <a:t> 2015</a:t>
            </a:r>
            <a:r>
              <a:rPr lang="fr-BE" sz="2000" dirty="0">
                <a:latin typeface="+mn-lt"/>
              </a:rPr>
              <a:t>: </a:t>
            </a:r>
            <a:r>
              <a:rPr lang="fr-BE" sz="2000" dirty="0" smtClean="0">
                <a:latin typeface="+mn-lt"/>
              </a:rPr>
              <a:t>V0.9 </a:t>
            </a:r>
            <a:r>
              <a:rPr lang="fr-BE" sz="2000" dirty="0" err="1" smtClean="0">
                <a:latin typeface="+mn-lt"/>
              </a:rPr>
              <a:t>submitted</a:t>
            </a:r>
            <a:r>
              <a:rPr lang="fr-BE" sz="2000" dirty="0" smtClean="0">
                <a:latin typeface="+mn-lt"/>
              </a:rPr>
              <a:t> to DIME-ITDG for </a:t>
            </a:r>
            <a:r>
              <a:rPr lang="fr-BE" sz="2000" dirty="0" err="1" smtClean="0">
                <a:latin typeface="+mn-lt"/>
              </a:rPr>
              <a:t>formal</a:t>
            </a:r>
            <a:r>
              <a:rPr lang="fr-BE" sz="2000" dirty="0" smtClean="0">
                <a:latin typeface="+mn-lt"/>
              </a:rPr>
              <a:t> opinion</a:t>
            </a:r>
            <a:endParaRPr lang="fr-BE" sz="2000" dirty="0">
              <a:latin typeface="+mn-lt"/>
            </a:endParaRPr>
          </a:p>
          <a:p>
            <a:pPr marL="342900" indent="-342900">
              <a:spcBef>
                <a:spcPct val="20000"/>
              </a:spcBef>
              <a:buClr>
                <a:srgbClr val="7030A0"/>
              </a:buClr>
              <a:buFontTx/>
              <a:buChar char="•"/>
              <a:defRPr/>
            </a:pPr>
            <a:endParaRPr lang="fr-BE" sz="2000" dirty="0">
              <a:latin typeface="+mn-lt"/>
            </a:endParaRPr>
          </a:p>
          <a:p>
            <a:pPr marL="342900" indent="-342900">
              <a:spcBef>
                <a:spcPct val="20000"/>
              </a:spcBef>
              <a:buClr>
                <a:srgbClr val="7030A0"/>
              </a:buClr>
              <a:buFontTx/>
              <a:buChar char="•"/>
              <a:defRPr/>
            </a:pPr>
            <a:r>
              <a:rPr lang="fr-BE" sz="2000" b="1" dirty="0" smtClean="0">
                <a:latin typeface="+mn-lt"/>
              </a:rPr>
              <a:t>Sept </a:t>
            </a:r>
            <a:r>
              <a:rPr lang="fr-BE" sz="2000" b="1" dirty="0">
                <a:latin typeface="+mn-lt"/>
              </a:rPr>
              <a:t>2015</a:t>
            </a:r>
            <a:r>
              <a:rPr lang="fr-BE" sz="2000" dirty="0">
                <a:latin typeface="+mn-lt"/>
              </a:rPr>
              <a:t>: </a:t>
            </a:r>
            <a:r>
              <a:rPr lang="fr-BE" sz="2000" dirty="0" smtClean="0">
                <a:latin typeface="+mn-lt"/>
              </a:rPr>
              <a:t>Possible adoption by ESSC</a:t>
            </a:r>
            <a:endParaRPr lang="fr-BE" sz="2000" dirty="0">
              <a:latin typeface="+mn-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indent="0" eaLnBrk="1" hangingPunct="1"/>
            <a:r>
              <a:rPr lang="en-GB" altLang="en-US" sz="2400" dirty="0" smtClean="0">
                <a:solidFill>
                  <a:srgbClr val="00529B"/>
                </a:solidFill>
                <a:latin typeface="Arial"/>
                <a:ea typeface="+mn-ea"/>
                <a:cs typeface="+mn-cs"/>
              </a:rPr>
              <a:t>Item for opinion</a:t>
            </a:r>
            <a:endParaRPr lang="en-GB" altLang="en-US" sz="2400" dirty="0">
              <a:solidFill>
                <a:srgbClr val="00529B"/>
              </a:solidFill>
              <a:latin typeface="Arial"/>
              <a:ea typeface="+mn-ea"/>
              <a:cs typeface="+mn-cs"/>
            </a:endParaRPr>
          </a:p>
        </p:txBody>
      </p:sp>
      <p:sp>
        <p:nvSpPr>
          <p:cNvPr id="2" name="Rectangle 1"/>
          <p:cNvSpPr/>
          <p:nvPr/>
        </p:nvSpPr>
        <p:spPr>
          <a:xfrm>
            <a:off x="233065" y="1412776"/>
            <a:ext cx="8713788" cy="4585871"/>
          </a:xfrm>
          <a:prstGeom prst="rect">
            <a:avLst/>
          </a:prstGeom>
        </p:spPr>
        <p:txBody>
          <a:bodyPr>
            <a:spAutoFit/>
          </a:bodyPr>
          <a:lstStyle/>
          <a:p>
            <a:pPr marL="342900" indent="-342900">
              <a:spcBef>
                <a:spcPct val="20000"/>
              </a:spcBef>
              <a:buClr>
                <a:srgbClr val="7030A0"/>
              </a:buClr>
              <a:buFontTx/>
              <a:buChar char="•"/>
              <a:defRPr/>
            </a:pPr>
            <a:r>
              <a:rPr lang="fr-BE" sz="2000" b="1" dirty="0"/>
              <a:t>Feedback on V0.4</a:t>
            </a:r>
            <a:endParaRPr lang="fr-BE" sz="2000" dirty="0"/>
          </a:p>
          <a:p>
            <a:pPr marL="342900" indent="-342900">
              <a:spcBef>
                <a:spcPct val="20000"/>
              </a:spcBef>
              <a:buClr>
                <a:srgbClr val="7030A0"/>
              </a:buClr>
              <a:buFontTx/>
              <a:buChar char="•"/>
              <a:defRPr/>
            </a:pPr>
            <a:endParaRPr lang="fr-BE" sz="2000" b="1" dirty="0"/>
          </a:p>
          <a:p>
            <a:pPr marL="342900" indent="-342900">
              <a:spcBef>
                <a:spcPct val="20000"/>
              </a:spcBef>
              <a:buClr>
                <a:srgbClr val="7030A0"/>
              </a:buClr>
              <a:buFontTx/>
              <a:buChar char="•"/>
              <a:defRPr/>
            </a:pPr>
            <a:r>
              <a:rPr lang="fr-BE" sz="2000" b="1" dirty="0"/>
              <a:t>Extension of the mandate ESS EA TF  </a:t>
            </a:r>
            <a:r>
              <a:rPr lang="fr-BE" sz="2000" dirty="0"/>
              <a:t>: finalise ESS EA RF by August 2015</a:t>
            </a:r>
          </a:p>
          <a:p>
            <a:pPr marL="342900" indent="-342900">
              <a:spcBef>
                <a:spcPct val="20000"/>
              </a:spcBef>
              <a:buClr>
                <a:srgbClr val="7030A0"/>
              </a:buClr>
              <a:buFontTx/>
              <a:buChar char="•"/>
              <a:defRPr/>
            </a:pPr>
            <a:endParaRPr lang="fr-BE" sz="2000" b="1" dirty="0"/>
          </a:p>
          <a:p>
            <a:pPr marL="342900" indent="-342900">
              <a:spcBef>
                <a:spcPct val="20000"/>
              </a:spcBef>
              <a:buClr>
                <a:srgbClr val="7030A0"/>
              </a:buClr>
              <a:buFontTx/>
              <a:buChar char="•"/>
              <a:defRPr/>
            </a:pPr>
            <a:r>
              <a:rPr lang="fr-BE" sz="2000" b="1" dirty="0" err="1"/>
              <a:t>Role</a:t>
            </a:r>
            <a:r>
              <a:rPr lang="fr-BE" sz="2000" b="1" dirty="0"/>
              <a:t> of the ESS EA TF </a:t>
            </a:r>
            <a:r>
              <a:rPr lang="fr-BE" sz="2000" dirty="0"/>
              <a:t>: </a:t>
            </a:r>
            <a:r>
              <a:rPr lang="fr-BE" sz="2000" dirty="0" err="1"/>
              <a:t>development</a:t>
            </a:r>
            <a:r>
              <a:rPr lang="fr-BE" sz="2000" dirty="0"/>
              <a:t> of </a:t>
            </a:r>
            <a:r>
              <a:rPr lang="fr-BE" sz="2000" dirty="0" smtClean="0"/>
              <a:t>"</a:t>
            </a:r>
            <a:r>
              <a:rPr lang="fr-BE" sz="2000" dirty="0" err="1" smtClean="0"/>
              <a:t>industry</a:t>
            </a:r>
            <a:r>
              <a:rPr lang="fr-BE" sz="2000" dirty="0" smtClean="0"/>
              <a:t>" </a:t>
            </a:r>
            <a:r>
              <a:rPr lang="fr-BE" sz="2000" dirty="0" err="1"/>
              <a:t>capability</a:t>
            </a:r>
            <a:r>
              <a:rPr lang="fr-BE" sz="2000" dirty="0"/>
              <a:t> model in </a:t>
            </a:r>
            <a:r>
              <a:rPr lang="fr-BE" sz="2000" dirty="0" err="1"/>
              <a:t>cooperation</a:t>
            </a:r>
            <a:r>
              <a:rPr lang="fr-BE" sz="2000" dirty="0"/>
              <a:t> </a:t>
            </a:r>
            <a:r>
              <a:rPr lang="fr-BE" sz="2000" dirty="0" err="1"/>
              <a:t>with</a:t>
            </a:r>
            <a:r>
              <a:rPr lang="fr-BE" sz="2000" dirty="0"/>
              <a:t> </a:t>
            </a:r>
            <a:r>
              <a:rPr lang="fr-BE" sz="2000" dirty="0" smtClean="0"/>
              <a:t>SN ?</a:t>
            </a:r>
            <a:endParaRPr lang="fr-BE" sz="2000" dirty="0"/>
          </a:p>
          <a:p>
            <a:pPr marL="342900" indent="-342900">
              <a:spcBef>
                <a:spcPct val="20000"/>
              </a:spcBef>
              <a:buClr>
                <a:srgbClr val="7030A0"/>
              </a:buClr>
              <a:buFontTx/>
              <a:buChar char="•"/>
              <a:defRPr/>
            </a:pPr>
            <a:endParaRPr lang="fr-BE" sz="2000" b="1" dirty="0"/>
          </a:p>
          <a:p>
            <a:pPr marL="342900" indent="-342900">
              <a:spcBef>
                <a:spcPct val="20000"/>
              </a:spcBef>
              <a:buClr>
                <a:srgbClr val="7030A0"/>
              </a:buClr>
              <a:buFontTx/>
              <a:buChar char="•"/>
              <a:defRPr/>
            </a:pPr>
            <a:r>
              <a:rPr lang="fr-BE" sz="2000" b="1" dirty="0"/>
              <a:t>DIME-ITDG SG </a:t>
            </a:r>
            <a:r>
              <a:rPr lang="fr-BE" sz="2000" dirty="0"/>
              <a:t>: </a:t>
            </a:r>
            <a:r>
              <a:rPr lang="fr-BE" sz="2000" dirty="0" err="1"/>
              <a:t>discuss</a:t>
            </a:r>
            <a:r>
              <a:rPr lang="fr-BE" sz="2000" dirty="0"/>
              <a:t> mandate and </a:t>
            </a:r>
            <a:r>
              <a:rPr lang="fr-BE" sz="2000" dirty="0" err="1"/>
              <a:t>role</a:t>
            </a:r>
            <a:r>
              <a:rPr lang="fr-BE" sz="2000" dirty="0"/>
              <a:t> for an ESS EA expert group</a:t>
            </a:r>
          </a:p>
          <a:p>
            <a:pPr marL="342900" indent="-342900">
              <a:spcBef>
                <a:spcPct val="20000"/>
              </a:spcBef>
              <a:buClr>
                <a:srgbClr val="7030A0"/>
              </a:buClr>
              <a:buFontTx/>
              <a:buChar char="•"/>
              <a:defRPr/>
            </a:pPr>
            <a:endParaRPr lang="fr-BE" sz="2000" b="1" dirty="0"/>
          </a:p>
          <a:p>
            <a:pPr marL="342900" indent="-342900">
              <a:spcBef>
                <a:spcPct val="20000"/>
              </a:spcBef>
              <a:buClr>
                <a:srgbClr val="7030A0"/>
              </a:buClr>
              <a:buFontTx/>
              <a:buChar char="•"/>
              <a:defRPr/>
            </a:pPr>
            <a:r>
              <a:rPr lang="fr-BE" sz="2000" b="1" dirty="0"/>
              <a:t>Adoption of ESS EA RF as an ESS standard</a:t>
            </a:r>
            <a:r>
              <a:rPr lang="fr-BE" sz="2000" dirty="0"/>
              <a:t>: </a:t>
            </a:r>
            <a:r>
              <a:rPr lang="fr-BE" sz="2000" dirty="0" err="1"/>
              <a:t>Stakeholder</a:t>
            </a:r>
            <a:r>
              <a:rPr lang="fr-BE" sz="2000" dirty="0"/>
              <a:t> consultation and </a:t>
            </a:r>
            <a:r>
              <a:rPr lang="fr-BE" sz="2000" dirty="0" err="1"/>
              <a:t>eventually</a:t>
            </a:r>
            <a:r>
              <a:rPr lang="fr-BE" sz="2000" dirty="0"/>
              <a:t> adoption by the ESSC</a:t>
            </a:r>
          </a:p>
        </p:txBody>
      </p:sp>
    </p:spTree>
    <p:extLst>
      <p:ext uri="{BB962C8B-B14F-4D97-AF65-F5344CB8AC3E}">
        <p14:creationId xmlns:p14="http://schemas.microsoft.com/office/powerpoint/2010/main" val="40759204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indent="0" algn="ctr" eaLnBrk="1" hangingPunct="1"/>
            <a:r>
              <a:rPr lang="en-GB" altLang="en-US" smtClean="0"/>
              <a:t>Objectives</a:t>
            </a:r>
          </a:p>
        </p:txBody>
      </p:sp>
      <p:sp>
        <p:nvSpPr>
          <p:cNvPr id="3" name="Content Placeholder 2"/>
          <p:cNvSpPr>
            <a:spLocks noGrp="1"/>
          </p:cNvSpPr>
          <p:nvPr>
            <p:ph idx="1"/>
          </p:nvPr>
        </p:nvSpPr>
        <p:spPr>
          <a:xfrm>
            <a:off x="468316" y="2781300"/>
            <a:ext cx="8351837" cy="2808288"/>
          </a:xfrm>
        </p:spPr>
        <p:txBody>
          <a:bodyPr/>
          <a:lstStyle/>
          <a:p>
            <a:pPr eaLnBrk="1" hangingPunct="1">
              <a:buClr>
                <a:srgbClr val="7030A0"/>
              </a:buClr>
              <a:defRPr/>
            </a:pPr>
            <a:r>
              <a:rPr lang="en-GB" altLang="en-US" dirty="0" smtClean="0"/>
              <a:t>Report on the progress and next steps for the development of  ESS EA Reference Framework</a:t>
            </a:r>
          </a:p>
          <a:p>
            <a:pPr eaLnBrk="1" hangingPunct="1">
              <a:buClr>
                <a:srgbClr val="7030A0"/>
              </a:buClr>
              <a:defRPr/>
            </a:pPr>
            <a:endParaRPr lang="en-GB" altLang="en-US" dirty="0" smtClean="0"/>
          </a:p>
          <a:p>
            <a:pPr eaLnBrk="1" hangingPunct="1">
              <a:buClr>
                <a:srgbClr val="7030A0"/>
              </a:buClr>
              <a:defRPr/>
            </a:pPr>
            <a:r>
              <a:rPr lang="en-GB" dirty="0" smtClean="0"/>
              <a:t>Present the main elements the ESS EA Reference Framework and their use in the context of Vision implementation</a:t>
            </a:r>
          </a:p>
          <a:p>
            <a:pPr eaLnBrk="1" hangingPunct="1">
              <a:buClr>
                <a:srgbClr val="7030A0"/>
              </a:buClr>
              <a:defRPr/>
            </a:pPr>
            <a:endParaRPr lang="fr-BE" altLang="en-US" dirty="0"/>
          </a:p>
          <a:p>
            <a:pPr eaLnBrk="1" hangingPunct="1">
              <a:buClr>
                <a:srgbClr val="7030A0"/>
              </a:buClr>
              <a:defRPr/>
            </a:pPr>
            <a:r>
              <a:rPr lang="fr-BE" altLang="en-US" dirty="0" err="1" smtClean="0"/>
              <a:t>Collect</a:t>
            </a:r>
            <a:r>
              <a:rPr lang="fr-BE" altLang="en-US" dirty="0" smtClean="0"/>
              <a:t> feedback and </a:t>
            </a:r>
            <a:r>
              <a:rPr lang="fr-BE" altLang="en-US" dirty="0" err="1" smtClean="0"/>
              <a:t>decision</a:t>
            </a:r>
            <a:r>
              <a:rPr lang="fr-BE" altLang="en-US" dirty="0" smtClean="0"/>
              <a:t> on the </a:t>
            </a:r>
            <a:r>
              <a:rPr lang="fr-BE" altLang="en-US" dirty="0" err="1" smtClean="0"/>
              <a:t>way</a:t>
            </a:r>
            <a:r>
              <a:rPr lang="fr-BE" altLang="en-US" dirty="0" smtClean="0"/>
              <a:t> </a:t>
            </a:r>
            <a:r>
              <a:rPr lang="fr-BE" altLang="en-US" dirty="0" err="1" smtClean="0"/>
              <a:t>forward</a:t>
            </a:r>
            <a:endParaRPr lang="en-GB" altLang="en-US" dirty="0" smtClean="0"/>
          </a:p>
          <a:p>
            <a:pPr marL="0" indent="0" eaLnBrk="1" hangingPunct="1">
              <a:buClr>
                <a:srgbClr val="7030A0"/>
              </a:buClr>
              <a:buFontTx/>
              <a:buNone/>
              <a:defRPr/>
            </a:pPr>
            <a:endParaRPr lang="en-GB" dirty="0" smtClean="0"/>
          </a:p>
          <a:p>
            <a:pPr marL="0" indent="0" eaLnBrk="1" hangingPunct="1">
              <a:buClr>
                <a:srgbClr val="7030A0"/>
              </a:buClr>
              <a:buFontTx/>
              <a:buNone/>
              <a:defRPr/>
            </a:pPr>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indent="0" algn="ctr" eaLnBrk="1" hangingPunct="1"/>
            <a:r>
              <a:rPr lang="en-GB" altLang="en-US" smtClean="0"/>
              <a:t>ESS Vision 2020: the role of EA</a:t>
            </a:r>
          </a:p>
        </p:txBody>
      </p:sp>
      <p:sp>
        <p:nvSpPr>
          <p:cNvPr id="3" name="Content Placeholder 2"/>
          <p:cNvSpPr>
            <a:spLocks noGrp="1"/>
          </p:cNvSpPr>
          <p:nvPr>
            <p:ph idx="1"/>
          </p:nvPr>
        </p:nvSpPr>
        <p:spPr>
          <a:xfrm>
            <a:off x="468313" y="2204865"/>
            <a:ext cx="8229600" cy="3529186"/>
          </a:xfrm>
        </p:spPr>
        <p:txBody>
          <a:bodyPr/>
          <a:lstStyle/>
          <a:p>
            <a:pPr marL="0" indent="0" algn="ctr" eaLnBrk="1" hangingPunct="1">
              <a:buNone/>
              <a:defRPr/>
            </a:pPr>
            <a:r>
              <a:rPr lang="en-GB" sz="1800" dirty="0"/>
              <a:t>"We will develop an ESS reference enterprise architecture to enable a systematic and coherent approach to the production of European statistics."</a:t>
            </a:r>
          </a:p>
          <a:p>
            <a:pPr marL="0" indent="0" eaLnBrk="1" hangingPunct="1">
              <a:buNone/>
              <a:defRPr/>
            </a:pPr>
            <a:r>
              <a:rPr lang="en-GB" sz="1800" dirty="0"/>
              <a:t> </a:t>
            </a:r>
          </a:p>
          <a:p>
            <a:pPr marL="0" indent="0" algn="ctr" eaLnBrk="1" hangingPunct="1">
              <a:buNone/>
              <a:defRPr/>
            </a:pPr>
            <a:r>
              <a:rPr lang="en-GB" sz="1800" dirty="0"/>
              <a:t>"We will adopt enterprise architecture as a common reference framework"</a:t>
            </a:r>
          </a:p>
          <a:p>
            <a:pPr marL="0" indent="0" eaLnBrk="1" hangingPunct="1">
              <a:buFontTx/>
              <a:buNone/>
              <a:defRPr/>
            </a:pPr>
            <a:endParaRPr lang="fr-BE" dirty="0"/>
          </a:p>
          <a:p>
            <a:pPr marL="0" indent="0" algn="ctr" eaLnBrk="1" hangingPunct="1">
              <a:buFontTx/>
              <a:buNone/>
              <a:defRPr/>
            </a:pPr>
            <a:r>
              <a:rPr lang="en-GB" sz="1800" dirty="0" smtClean="0"/>
              <a:t>"The </a:t>
            </a:r>
            <a:r>
              <a:rPr lang="en-GB" sz="1800" dirty="0"/>
              <a:t>Generic Enterprise Model for Statistics (GEMS) </a:t>
            </a:r>
            <a:r>
              <a:rPr lang="en-GB" sz="1800" dirty="0" smtClean="0"/>
              <a:t>model will be </a:t>
            </a:r>
            <a:r>
              <a:rPr lang="en-GB" sz="1800" dirty="0"/>
              <a:t>further developed using an enterprise architecture approach, in order to translate the vision for reengineering the production into implementation strategies encompassing all </a:t>
            </a:r>
            <a:r>
              <a:rPr lang="en-GB" sz="1800" dirty="0" smtClean="0"/>
              <a:t>4 layers </a:t>
            </a:r>
            <a:r>
              <a:rPr lang="en-GB" sz="1800" dirty="0"/>
              <a:t>of the enterprise - business, information, technology and </a:t>
            </a:r>
            <a:r>
              <a:rPr lang="en-GB" sz="1800" dirty="0" smtClean="0"/>
              <a:t>applications"</a:t>
            </a:r>
          </a:p>
          <a:p>
            <a:pPr eaLnBrk="1" hangingPunct="1">
              <a:defRPr/>
            </a:pPr>
            <a:endParaRPr lang="fr-BE" dirty="0" smtClean="0"/>
          </a:p>
          <a:p>
            <a:pPr eaLnBrk="1" hangingPunct="1">
              <a:defRPr/>
            </a:pPr>
            <a:endParaRPr lang="en-GB" dirty="0" smtClean="0"/>
          </a:p>
        </p:txBody>
      </p:sp>
    </p:spTree>
    <p:extLst>
      <p:ext uri="{BB962C8B-B14F-4D97-AF65-F5344CB8AC3E}">
        <p14:creationId xmlns:p14="http://schemas.microsoft.com/office/powerpoint/2010/main" val="31829336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385763" y="1125544"/>
            <a:ext cx="8229600" cy="936625"/>
          </a:xfrm>
        </p:spPr>
        <p:txBody>
          <a:bodyPr/>
          <a:lstStyle/>
          <a:p>
            <a:pPr indent="0" algn="ctr" eaLnBrk="1" hangingPunct="1"/>
            <a:r>
              <a:rPr lang="en-GB" altLang="en-US" smtClean="0"/>
              <a:t>ESS Vision 2020: the role of EA</a:t>
            </a:r>
          </a:p>
        </p:txBody>
      </p:sp>
      <p:sp>
        <p:nvSpPr>
          <p:cNvPr id="3" name="Content Placeholder 2"/>
          <p:cNvSpPr>
            <a:spLocks noGrp="1"/>
          </p:cNvSpPr>
          <p:nvPr>
            <p:ph idx="1"/>
          </p:nvPr>
        </p:nvSpPr>
        <p:spPr>
          <a:xfrm>
            <a:off x="187325" y="2060581"/>
            <a:ext cx="8713788" cy="4608513"/>
          </a:xfrm>
        </p:spPr>
        <p:txBody>
          <a:bodyPr/>
          <a:lstStyle/>
          <a:p>
            <a:pPr marL="0" indent="0" algn="ctr" eaLnBrk="1" hangingPunct="1">
              <a:buFontTx/>
              <a:buNone/>
              <a:defRPr/>
            </a:pPr>
            <a:r>
              <a:rPr lang="en-GB" i="0" dirty="0" smtClean="0"/>
              <a:t>Enterprise Architecture = "coherence assurance"</a:t>
            </a:r>
          </a:p>
          <a:p>
            <a:pPr marL="0" indent="0" eaLnBrk="1" hangingPunct="1">
              <a:buFontTx/>
              <a:buNone/>
              <a:defRPr/>
            </a:pPr>
            <a:endParaRPr lang="en-GB" dirty="0" smtClean="0"/>
          </a:p>
          <a:p>
            <a:pPr marL="0" indent="0" eaLnBrk="1" hangingPunct="1">
              <a:buFontTx/>
              <a:buNone/>
              <a:defRPr/>
            </a:pPr>
            <a:endParaRPr lang="fr-BE" dirty="0" smtClean="0"/>
          </a:p>
          <a:p>
            <a:pPr marL="0" indent="0" eaLnBrk="1" hangingPunct="1">
              <a:buFontTx/>
              <a:buNone/>
              <a:defRPr/>
            </a:pPr>
            <a:endParaRPr lang="fr-BE" dirty="0" smtClean="0"/>
          </a:p>
          <a:p>
            <a:pPr marL="0" indent="0" eaLnBrk="1" hangingPunct="1">
              <a:buFontTx/>
              <a:buNone/>
              <a:defRPr/>
            </a:pPr>
            <a:r>
              <a:rPr lang="fr-BE" b="1" dirty="0" smtClean="0"/>
              <a:t>Vertical </a:t>
            </a:r>
            <a:r>
              <a:rPr lang="fr-BE" b="1" dirty="0" err="1" smtClean="0"/>
              <a:t>coherence</a:t>
            </a:r>
            <a:r>
              <a:rPr lang="fr-BE" b="1" dirty="0" smtClean="0"/>
              <a:t>: </a:t>
            </a:r>
            <a:r>
              <a:rPr lang="fr-BE" dirty="0" err="1" smtClean="0"/>
              <a:t>implementation</a:t>
            </a:r>
            <a:r>
              <a:rPr lang="fr-BE" dirty="0" smtClean="0"/>
              <a:t> </a:t>
            </a:r>
            <a:r>
              <a:rPr lang="fr-BE" dirty="0" err="1" smtClean="0"/>
              <a:t>reflects</a:t>
            </a:r>
            <a:r>
              <a:rPr lang="fr-BE" dirty="0" smtClean="0"/>
              <a:t> </a:t>
            </a:r>
            <a:r>
              <a:rPr lang="fr-BE" dirty="0" err="1" smtClean="0"/>
              <a:t>strategy</a:t>
            </a:r>
            <a:endParaRPr lang="fr-BE" dirty="0" smtClean="0"/>
          </a:p>
          <a:p>
            <a:pPr marL="0" indent="0" eaLnBrk="1" hangingPunct="1">
              <a:buFontTx/>
              <a:buNone/>
              <a:defRPr/>
            </a:pPr>
            <a:r>
              <a:rPr lang="fr-BE" b="1" dirty="0" smtClean="0"/>
              <a:t>Horizontal </a:t>
            </a:r>
            <a:r>
              <a:rPr lang="fr-BE" b="1" dirty="0" err="1" smtClean="0"/>
              <a:t>coherence</a:t>
            </a:r>
            <a:r>
              <a:rPr lang="fr-BE" b="1" dirty="0" smtClean="0"/>
              <a:t>:</a:t>
            </a:r>
            <a:r>
              <a:rPr lang="fr-BE" dirty="0" smtClean="0"/>
              <a:t> </a:t>
            </a:r>
            <a:r>
              <a:rPr lang="fr-BE" dirty="0" err="1" smtClean="0"/>
              <a:t>developments</a:t>
            </a:r>
            <a:r>
              <a:rPr lang="fr-BE" dirty="0" smtClean="0"/>
              <a:t> in </a:t>
            </a:r>
            <a:r>
              <a:rPr lang="fr-BE" dirty="0" err="1" smtClean="0"/>
              <a:t>different</a:t>
            </a:r>
            <a:r>
              <a:rPr lang="fr-BE" dirty="0" smtClean="0"/>
              <a:t> </a:t>
            </a:r>
            <a:r>
              <a:rPr lang="fr-BE" dirty="0" err="1" smtClean="0"/>
              <a:t>projects</a:t>
            </a:r>
            <a:r>
              <a:rPr lang="fr-BE" dirty="0" smtClean="0"/>
              <a:t>/</a:t>
            </a:r>
            <a:r>
              <a:rPr lang="fr-BE" dirty="0" err="1" smtClean="0"/>
              <a:t>domain</a:t>
            </a:r>
            <a:r>
              <a:rPr lang="fr-BE" dirty="0" smtClean="0"/>
              <a:t> are consistent</a:t>
            </a:r>
          </a:p>
          <a:p>
            <a:pPr marL="0" indent="0" eaLnBrk="1" hangingPunct="1">
              <a:buFontTx/>
              <a:buNone/>
              <a:defRPr/>
            </a:pPr>
            <a:endParaRPr lang="fr-BE" dirty="0" smtClean="0"/>
          </a:p>
          <a:p>
            <a:pPr marL="0" indent="0" eaLnBrk="1" hangingPunct="1">
              <a:buFontTx/>
              <a:buNone/>
              <a:defRPr/>
            </a:pPr>
            <a:r>
              <a:rPr lang="fr-BE" i="0" dirty="0" smtClean="0"/>
              <a:t>EA </a:t>
            </a:r>
            <a:r>
              <a:rPr lang="fr-BE" i="0" dirty="0" err="1" smtClean="0"/>
              <a:t>provides</a:t>
            </a:r>
            <a:r>
              <a:rPr lang="fr-BE" i="0" dirty="0" smtClean="0"/>
              <a:t> </a:t>
            </a:r>
            <a:r>
              <a:rPr lang="fr-BE" i="0" dirty="0" err="1" smtClean="0"/>
              <a:t>decision-makers</a:t>
            </a:r>
            <a:r>
              <a:rPr lang="fr-BE" i="0" dirty="0" smtClean="0"/>
              <a:t>/</a:t>
            </a:r>
            <a:r>
              <a:rPr lang="fr-BE" i="0" dirty="0" err="1" smtClean="0"/>
              <a:t>project</a:t>
            </a:r>
            <a:r>
              <a:rPr lang="fr-BE" i="0" dirty="0" smtClean="0"/>
              <a:t> managers </a:t>
            </a:r>
            <a:r>
              <a:rPr lang="fr-BE" i="0" dirty="0" err="1" smtClean="0"/>
              <a:t>with</a:t>
            </a:r>
            <a:r>
              <a:rPr lang="fr-BE" i="0" dirty="0" smtClean="0"/>
              <a:t> </a:t>
            </a:r>
            <a:r>
              <a:rPr lang="fr-BE" i="0" dirty="0" err="1" smtClean="0"/>
              <a:t>tools</a:t>
            </a:r>
            <a:r>
              <a:rPr lang="fr-BE" i="0" dirty="0" smtClean="0"/>
              <a:t> and expertise to </a:t>
            </a:r>
            <a:r>
              <a:rPr lang="fr-BE" i="0" dirty="0" err="1" smtClean="0"/>
              <a:t>ensure</a:t>
            </a:r>
            <a:r>
              <a:rPr lang="fr-BE" i="0" dirty="0" smtClean="0"/>
              <a:t> and monitor </a:t>
            </a:r>
            <a:r>
              <a:rPr lang="fr-BE" i="0" dirty="0" err="1" smtClean="0"/>
              <a:t>coherence</a:t>
            </a:r>
            <a:r>
              <a:rPr lang="fr-BE" i="0" dirty="0" smtClean="0"/>
              <a:t>  </a:t>
            </a:r>
          </a:p>
          <a:p>
            <a:pPr eaLnBrk="1" hangingPunct="1">
              <a:defRPr/>
            </a:pPr>
            <a:endParaRPr lang="en-GB" dirty="0" smtClean="0"/>
          </a:p>
        </p:txBody>
      </p:sp>
      <p:sp>
        <p:nvSpPr>
          <p:cNvPr id="12292" name="AutoShape 2" descr="data:image/jpeg;base64,/9j/4AAQSkZJRgABAQAAAQABAAD/2wCEAAkGBxQRERQUEhQWFBQUFhwYGBYWGBwbHRcZFxgaFxsgHBsaHSgiIBwoHBgdIjEhJSkrLjAuGB82ODQsNygtLisBCgoKDg0OGxAQGzQmICQsLC8sLywsLDQ0NywsLCwsLCwsNCwsLCwvLCwsLCwsLSw0LCwsLCwsLCw0LCwsLCwsLP/AABEIAOMA3gMBEQACEQEDEQH/xAAbAAACAwEBAQAAAAAAAAAAAAAABQMEBgIBB//EAEgQAAIBAwIEBAIIAgcGAwkAAAECAwAEERIhBQYxQRMiUWEycRQjQlJigZGhM3IVFiRDkrHBNERTY4KiB7LwJXODk5SzwsPR/8QAGgEBAAMBAQEAAAAAAAAAAAAAAAECAwQFBv/EAD0RAAIBAgMEBwcDAwQBBQAAAAABAgMRBCExEkFRYQUTcYGRofAUIjJSscHRI0LhFTNyJGLC8ZJDgrLS4v/aAAwDAQACEQMRAD8A+ucb5ggszH9IcxrKSA5U6ARj43Awuc7asVaMHLQDRTkZHQ1UHtAFAFALuN8bhtEDTMRqOFVVZ3cjc6UUEnA3O21WjFy0B3wbi8N3EJbeQSITjI6gjqGB3BHoaiUXHUWL1QAoAoCG8ukhjaSRgqIMsx7AUSuDP8C54trqc24EkU2CypMukuo643OD+E4YelazoyitrcDTVkAoAoAoDJcU/wDEK0t5vDk8QKG0GYLmMMDgjOcnB2JAIBBBNbRoyav5E2NWjhgCCCCMgjcEH0rEg6oAoAoDOc0c1rZkIsZmkxkqrBdAOy5J+0xBCqAScHsM1eENrfYlK5d5a4/FfQ+LFqUglXjcYeNx1Vx2Pf3BFRODi7EDaqgKAKAWcf4ytpHqYF2Y4SMEAucZO52AABJJ2ABq0Y7TJiruxa4ddiaJJBsHUHG+2fmB+tQ1ZhqwX/D4p00TRpIv3XUMOmO/saKTTuiBTy9m3drNiSEGuAk5JgJxpz1yjeX5FKtLP3ieY/qhAUAUBkLWwF/cyTSbwr9WqnOGRcED+Vm85x1Hhg9KttNKxd5InueHx8PnW4hURwylY7hFGFyxCxyADuGOk/hbP2atfaVmV1NRWZAUAUBmeZENzPFbKcBCJXPowJ8PbvjDP/MsdXi9nMktcW5cjkt/DiVY5I/PDIBukq7hs9dz8XqCc9amFRxfLeQXOBcSFzAsmNLZKuv3XRijj8mBqso7LsBhVQFAKOaL8w27aCRJJ9XHjqGYHJA/CoLf9NTHUEPAOXooYQrRqWZcMGAOF7Jv2A6+pye9TKbbuS2yPlsfRpJLI50xjxID/wAljjR/0N5R+ErUze173EczQ1QgKAjuZ1jRnc4VFLMfQKMn9qJXBm+VLAyO93KPPIxKg/Zzsf0UKg/lP3jVpcAT8VAtbqO5GyTFYJwPVjiFz7hjoJ9HHpUq8lYk0NUICgCgMq9sLy+LNvFb+THYkHLD5FwM/wDuvepvlYlOxqqggr3Zkx9XjPoRn/8AJah33EO+4zHG72WCS3uZ4wFjcxuyHfRMNIyM9NYQ9e1TDak7EbTWTRprG/jmXVGwbHUdCD6EHcH51CaZKaZZqSSjxy4MdvIw66cL/M3lX9yKAOC2oigRR0wP07foMD8qhBnfFrITwSxHpIjL8sjAP5HerJ2YRBy5eme1hc/EUAcejr5XH+IGklZkvUZVBB4zYGTsBQGP4ZxINPPKi6yzlEOcLpGFGkDLNnSDkLj3qsm75FXNte6OVuLo4wi/mpH+b5/aqpy4ENTS3Gah5pisLm5iuQV8RhODEC6jWoVsgbg6kJO32qvKeV2dmHweJrR2lDLjcatzS8ig28OoN0LNk49dEQcj/qK1RTvoi8aFBP3qqf8Aj+Xb7k8b3snXEY9kUf8Amdj/ANtT7zG1hlpFvtf4FXFOH3U13DH4x+rUuxygxqOB0i64VhirKMrXuTCvSim+rXi/ux39Auh0uGPzCH/9VVtLiVVajfOmvF/kRccW8gmtp8pJpcwnIA2mwoyVIyNap26mrxU2rJmsZYSeTg12P8l9ua3hOLq2ePf408y4/ML+gzWTqbLzQeEoyV6VVdksv4G/C+PW9z/BmRz3XOGHzU7j9KvGaloc9bCVqKvOLS47u56FbnC5CWrDJHiMqbDJwzDVgD8OaspKLuzn2rEXD7uTQscKBQijqNRz76SEBz21E+1Uu9yK++yPjtncz20sZCHWh2xggjcYIfY5A33qY7RHv7mecG5rV4oWuEaDxVBVm+Ak/i7b+u3vVpe7qR1lnaRpAaGhzPKEVmbYKCT8gMmgFPKkGmAOfilJdvm25/fNS9SZajmoICgFvMdqZbWZB8RQlf518y/9wFWg7SuE7FRbNbmKO5gbwpnRWDqNmyM6XX7S/uO1ZTp53WpWUM8i5wriXi6kkXw5o/jT/JlPdD2P5HekJXyZEJX1K/MZDeDEd/ElGQMdEBbP+LTV9zNYjgDFCp7QCXgHkluofuzeIv8ALMA5/LXrH5VZ8SRyzAAknAHUntVSDMcQvGuA7L/BjUsQehCjUGcfayB5U/M9hWUW5yyMrbb5fXtI+F3EHDrSMNvLIMhFGqSVu+B1x88Ae1a1JKOp3YbBzrNqHwrVvJLt9XZV+lXd+Pq/q4iNtDEKfZ5gMsfwxDGx81USk372XYdLnQw2VNbUuL07l+fAjm5Xit57RpAJFdnhdQoWPMi61yg6jUhHmJOXrSKSTsjlr4mpW+NtjmXgptSZLFQo6vbjZJPdeyv79D3rOSeqOJxae1Eb8Nv0njDxnY7EHYqw6qw7MD1FWjK6uXjJSVxXwlzJeXT9lKxqfUKBn/u11L3Gl/dsPqFRVzRbGS0mUAlgmtcddcf1iY99SirRdmC7YXKzRJIvwyIGHyYZqrQM7zRy1ZuviPFpkzhDEdDMx3GMbZ2zk9ACe1ZzhHejoo42th3eEnnu3PtRg7uyvo54TJqvYt2VNR1mNQFbcjOk6/mwGamNOUY7Sd+T1Oym8NiM60VCXzR+Hw0R9I5b5ntrsaIj4cijeBxodcfhPUb9RURqxk7bznxOBq0FtPOL0ks0Pq0OMznLVuhjubZ11LFPIulhkaJD4qDftpf9qmeeomlLU9EbcPOQWez7g7tb+47mL1HVflWFnT7DJLY7C3zJP/ZH0kHxAqA9QRIQuf0JrdGqGFlFojVcYwBt79T+9QCegFPMNpcOitayiOVDnDbo4xurD9N+tUqKTXu6nVhalGEn10dpNbnZp8RPDzfJD5b+3eFvvxguh/Tf8hqqqqNfEjqWBpV3/pp35Syfc9H5FjkbicUkLRxyK3hSuqjofD1Fk8p3+Ej9K2clLNHHXwtag7VI2GvFeHeLpeNtE0fwPj9VYd0Pcfn1rOUb5rU5JRvmtRPY8T+kXqJInhSwRktGSPic76fvLhFIP4vnUpu2eX37CKdS6tJWZqasaBQCO7fwr+NjgLPC0ZJ+9EfEXP8A0tJ+lW/aM2L+OcfiYhNY0HcAAs0uO4RQWKD5eY4HTJPM5qeS0NqWErV84xezvei8dBPzHxyQWzQ20LKJD4eW80rlz5iEGynTqPnYHb4a1ppzT2MrHbSoYei1KrLatujp3vf3K3Ma8D5SOA90dTso1pqLaj+Nzgsv4AFUehqIwUXtbzDE4yVZ7KyitFu/75mtRAoAAAAGABsAB6Vc4xTzWh+iu6jLQlZlHqYmDkfmAR+dTHUlDSCUOqsu6sAwPsRkVDyIFHFLZoGa5gAPeaLOBIoHxDsJAO/cbHtVHF3ujOUWntLvK/I9zHLA0sbBjI5dxndWY6ipHUYJNW3mm2pdxo6kHhFAZ7lu8WG3eJzj6NK8PqSM6owANyTGy4ApUko5tkTko5sLZHupdbjEa5AGem+6+7HHmPQAaRnc1SKu9plYp32mdQapOIO22iOMIuPUbtn/AOYuP5TV8jS2RJzByrb3nmkXTKPhlQ6XU9tx1x75rOdOMtTpw2NrYf4Hk9VuYlRuJ2GxA4hAD8Q8syj3H2vyzVbVI80dW1hMR8S6uXFZrw3d2RFwrmy3+nyFy0AniTKzALiSIsDvnG6svf7NbKacVfJkVOi6yjtU2pr/AGu/kbhHVxkEMp7jcEVGp5sk07MxHMJFpLBESxtGcyFQCTDjC7Y38PL5x2x6dEYNJ7Ohg26b5G2t51kUOjBlYZDA5BFSap3JKEhQHLoCMEAg9jvQGG4zyrAOIROV8NLhCgMeF0Tpl1I92TUNvuD1q2zFx7DsodIYijHYhL3eDzXgxuvA7iEHw7t9I7Oc4x6lw5/yrNR5mjxtOedSlF9l19GkZzhnCri7Mk7aMs+Y5dPmxpAUgrIuPKq/mTU1FK2zqik54SWTg+5r7pjdX4rEGBEU4A8r6ApPzAl6/lWdqi0ZCeEt8Mv/ACX/ANSB+JcUdfLCFbb7IGP8TMNqq1W5FNqgs1F97v8ARIUce5ev7m1ka6fJi+sVdQJIXOsBI1C7pkDLHrWlKn73vu6NaeNUGnCnFPvf1bNLy7ylbRQroZpUdQ2SQA4YZBbQBnb1zVtlLRFMTja2IltTZ7eqrXsEEagLD5yFGArMO4G3wBh/8QVa9lkc6m82aioKBQHLqCCDuCMEfOgEHJ0zKktrIMNaSeGv4oSNULf4Tpz6oa1qpZSW8EnON2Et/Dz5pz4YHsd3/wCwH8yKzRaGoScvghHjYwXCqAXjAw3ch1xhhknrvVZK7uZzjd3WR7Bd3iHEsKP+NGIB/LBP7VS8yFt7ydryc/DGB/iY/owQfvRuZL2twg+gMnEFM7eS7QgY6+LGM41ADTqjz03xGRmtVTjst6vmIxSzebNXczJBEzthY41JOOwUZ2qEiwp5Qt28NppBh5m1H9S2PyLEflVpJJ5FpcB/VSoUBmOfOFpJAJmjDm3cSEY3aMbSDI3+Ak/NRVoWvZmlKpOnLag7PkcWvKMAQPaSyRKw1KUdtJDDI6EZHzrNw4ZHY+kq8sqlpdqT/kUcFtrqa7lkSfXHHmJWbBJ0nG2UO2rV33wN+lXqU9lLZk77yJV6DjaVJeL/ACMG4FeRMz20qIzHzR4Hht6nGNm9wKzabdzGmsIm/da7Gay2LaF1gB8ebHTPfFXOd2vkS0ICgKXGOHi4haMkqTgq46o6nUrDPcMAalOzuDHXPEb65xaS2/hnOmR1LMsoB6r5cJG3VstnBIAJNauMUrplorebaxthFGqDsNzjGT1Jx7nesSG7lihAUAUBibu6uuGs0UMAnt3LNC2ph4Gd2jdVRiVBJK47HHatkoyV72ZKzY25Q4Y8SNJLkyynJLDDYO51DsSSduw0jtWUnd5EyZoKgqFAFAZ7mewnDLdWYUzxKVaNjhZ4zvpJHRgd1Pbcd6vBx0kBfy7Z3NzP9JvE0FcaEIKhcbhVBOcA7liAWIXbApPZ0iSbGqEBQBQC/jvDBcwtHqKNkMkg6xyIdSMPkwG3cZHerRdmDIFeJXcscN1EsaRtlmTdJCvRyWPT7SxgHzackAVpeEc0WyN5DGFUKowAMAewrEqd0AUB4RQGF4lwC+iLQWkgNlISdGyvFqOWRZCdozk4wCVzgY2rXbjbNZlk1vNXwPhotoVjGMj4iBgZ9h6AYA9gKpKTk7sqxhVQFAFAFAFAFAFAFAFAeA5oAJxQBmgCgPaAKA8LD1oABoD2gCgCgPKA9oAoAoAoAoAoAoAoAoAoAoAoAoAoAoAoDBQ8tX8CEW0kaZkB0l99Ol8gyCHLAMVI1Ats2XO1OHd4b/IPfYivuXOIy6S7xSFJy665PhRtY0/wdxgpsfQ71DV9nuv9yM8++32IrSw4jcSCXU6vDcMVM2Ix4bFQVQaGyCqtk4A3XGO1Ve0e6/3LNq7Xbb7DluFXYigQyFpV15k1Zw5lVtWWQ4zCJFzjbXgdci6en/t//Xj6sRvfDP8AjwILrhnFSiBJ0DANqbxBklosDrARtIdQ26D8qlWtn6z/AATdXGPCrS6WbEsrMo1E5JIGHcQgN4ahtUbjWM7GFfvZqH69etSDP/1UvXZ/FMbJK+uQeMfO3hRRk/wehaMnTnAGnuM0WmfrJlrr6fX8DHhvAL2Hw0SVY4l8PKIRgYiPiZzFliZiXJyuoHtjdnn63EKyXrjn5EcnBeJshU3OSY9OfEAwzLPqIKwg7M0ODnOFP5grb+Plf8XGvFrK8ZgYXwuhBp8XTuCdYz4TbkYw/wCEjG9QyFzFp4LxBVcRzRozCRtStjMjo3mKmNh5nKnH2dJ+LOKs7Z252+xK1V+X0zGPDLK4SVfFYviR2DltREJTGhm0qM69JAA6L6jJX9fQqaOoJCgCgCgCgCgCgCgCgCgCgCgCgCgCgCgCgCgCgCgCgCgCgCgCgCgCgCgCgCgCgCgCgCgCgCgCgCgCgCgCgCgCgCgOJpVRSzEKoGSScAD3JoTGLk7LURf1vt2JEIlnx3hjZh/iwF/es+tjuO99GV4/3LR/ykk/DXyJYuarckBy8JJwPGjeMZ9NTDTn86KpG9isujq6V42l/jJPyTuOga0OE9oAoAoAoAoAoCjxXi8NsoaaRUB2APVj6BRuT8qrKSjqb0MNVry2acbif+tbtvFZXUkf39IXI9QrEE/tVHUd8o3O1dGwWU60E+F2/GyaGFlzDDIwQ6opD0jmUox+Wdm/ImrKpFu285qmCqwjtKzjxi0/pmu+w2q5yBQBQBQBQBQBQBQCvj9xNEgliXWIyWkjHxOmDnR+IHBA74x3qsm1mdWEp0qk+rqO19HuT58txdsbtJo0kjOpHUMCPQ1ZO5hUpypycJaonoUPGYAZJwB3NAs8kILvnWxjbS1wpOcHTlgvzKggVk61NOzZ6NPonGTjtKm+/LwuR8S5vhVUFuRdSy7IkTA9O7EZ0qKh1o293NlqHRdaW1Kt7kY6uWXcuLKY4JfTZe5vTCDv4duAAg/nO5+dRGFRu8n4G/tmCpWjRo7XOe/uMzacOvL4GUSG6tIZToinOk3ATYnKL+mawUak873SZ6lTEYTCfp7OxVks3HSN/WZ9A5c4pFcRZiUxlDpeJhpaNh2K11U5KSyPnMbhqlCdpu9801o1yGU8CupV1DKRggjII+VXauc0ZOLUouzRlos8LkCklrKVwqZ3Ns7HYEn+6JPXsayS6t23fQ9Wbjj4bSVqsVn/ALlx/wAl5msBrY8g9oCpxHiUVuheaRY1HdjjPyHc+wqJSUVdmtGhUrS2Kau+RnF/8RLPP96F/wCIYm0/5Z/asuvjz8D0n0Ji0tFfhdXI7vmaW8kMHDNJK48S5YZRAeyj7TfPbajqOeVPxL0+j6eFiquNvnpFav8Agocd5fS1t3uLq6uZpQABpkK6pDsoVQcDf9qpKnZXlJ37TbDY2pXrKlQpxS5xWnMq8L4PeWbC9uALw+GA6bmWNevk1bEjuNqpGE4PblmdGIxeFxS9lo/p55PKzfO3kfQeGX6XESSxHUjjI9vY+hHcV1ppq6PnK9GdGo6c9UccW4XHcxmOVdSn9QexB6gj1qJQUlZk4fEVKE1Om8xTwO7kt5BZ3Ll2wWhmO3ioD8J/5i/uN6zptp7Mu47MVTp1oe00VZfujwfHsfkaOtjzQoBNxjme2tTpkky5/u0Bd/8ACuSPzxWcqkY6s7cN0diMQrwjlxeS8WK1/wDEG16yLPEvZniYA+2Rneqe00951/0PEt2g4yfBSRUtp7riw8SKb6LaEkAJvLJjYkn7PyFR+pUd07RNZxw3R/uzjt1Nc/hX5NVwfhi20YjRnYZJy7FiSeu5raEdlWPJxGIlXntySXYrF6rGAUBnIf7FdaOlvdMSnpHOdyvsHG4/ED61kvdlbcz0pXxVDa/fBZ848e1fQfXM6xozuQqqCzMegA3JrVux58ISnJRirt6GPis34s3iT6kslbMUQ8pmx9uTvj0G1c+z1rz0PadaPRq2KWdV/E+HJc+I94pcQ2FsWEaqqgKiKvxMdlUAeprWUlCJwYenVxldQcs3q29FvZnuG8kkoLl5Giv3YyF1+FGb7GjoVxsRWMaN/fb971kelW6YSfUxjtUVlZ6tLffiRXvFZ7rRw6VfDndsTsnwmBdyyH8fw47b0lJyfVvX7F6WGo4dPHQd4L4b67fB9mpuLS2WJFjQBUQAKB2ArojFRVkeBUnKpJzlqxHzFwx1cXdqM3EYwydp487qfxY3U+tZzi77S1O/B4iEo+zV37j0fyviuXEc8NvkniSWM5Rxkf6g+hB2x7Vonc4q1GVGo6c9Ud3dssqNG4DI4KsD3B2NGk1ZlITlCSlF2aEvLdw0TNZynLwjMTHrJB0U+7L8J+QPes6cnfYe47sZTU4rEw0lquEt67HqvDcW+YuMraRasa5GOmKMdXc9B8vU+lWnNRRlgsI8TU2b2Szk+C4ijgXLBdxdX31ty3RT8EQ7Ki9PzrOFO/vT1OrFY9KDw+Gyp+cubJOcLwkJZQY8a52O38OLo7/psPf5Vao/2rVkdHUYq+Jq/DDzluRXbk4WgWXh5Mc8a4KscrOB2cep+8OlV6rYzhr9TRdKPEN08XnFvXfHs/BW4NL/AEpdieRSkdnhViP/AByMuW9dOwB+dRFqq77l9TXFU/6fQ6qLvKpm3/t3eO83FdB4Rl76H+j7g3CD+zTt/aV7RsdhKPQZwG/XtWNtiW0tHqetSl7bSVGXxxXuc18r+xqAc1seSLuPcLFzFpzpdSHjcdUkXdT/AKEehNUnDaR04XEOhU2tzya4p6nnAOJ/SIssNMqHRKn3JB1Hy7g+hFTCW0icZh+oqWi7xecXxQs5j4rI8os7Q4mcZkk7Qxnv/Oew/P0rOrUa92OrOrB4aEabxVf4FovmfDsW8vcv8uQWSYiXzH4nbdmPck/OrU6agjnxeOq4mV5vLclohLPF/Sd5gjNpaP8AlLOOo/lX/Os3+pO25fU7otYDDXX92ovCP5YcwcPHDhJe2mExgywHaOUEgbAfDJk7EfpvUygqaco+Awld422Fr5/LLeu3iuI75Tv3uLSKWQgu4OrAxg6iNOPbp+VaU5OUU2cPSFCNDEypx0WnZbXv1G9XOMKAqcUsFuInifowxnup7EHsQdwfUVEldWZrRrSpTU47vVuxmC/pFry4j4dcSKqxMRK4J/tTR4woyMDsWU9xiuXb25dW+/mfQvDxw1CWNpRzl8K+RPe/oj6MihQAAAAMADoAK69D5ptt3ZlbQDiN2J+ttakrF6Sy9GfHovQH51gkqktrctD16l8Fh3R/fUXvco7l37xvx7jaWqAkFpHOmONesjeg9B6k9K0nUUNTiwmEniJO2SWcnuSEEHKkrI1xIwF+0vjK+dkxssWR1j07H55rPq2/e3+sjvn0jTUlRgv0UrW7dZf5cDScE4oLmPVgo6sUkjPVHXqD/mD3BFaxltHm4nDuhPZvdPNPinoxhVjnMzN/7PnaTH9knYF/+RKdtWPuMcZ9Dv3rF+5K+5nqRXttJQ/9SKy/3Lh2rdxRpQa2PLFHMvDzJGskbCOaA+IjnpsPMrfgYbH8j2qk43z3o7MHWUJOE1eMsmvo1zW7vM3ybfrxG6e7kIDxKEigO5jVgCX36lj3HasqbVSW1w3fc9PpKlLA0I4eGks5S4vcu7gbTiF4kETyyHSiAsx9hW8pKKuzw6VKVWahBZsScp2ruZbyZdMlyQVU9Y4lGEX5n4iPU1nTV3tvf9Dux9SMVHDU3eMNXxlvf2RzzLxlixtLTzXUi7kdIVPV2Pr6D5UqS/bHUYPCxt7RW+Beb4L7lU8v/wBHiOe1BYxR6Z4x1nQblvTxQckHv0o47Fmt2pssZ7Y3SrZXfuv5Xw/xenLU1FldJNGskZDI4DKR3BrRO6ujy6lOVOThJZokmiDqVYAqwwQehB6g0auVjJxd1qZ/gk5tJBZzMSDk20hPxoN9BP306e4APrVIys9lnoYmCxEPaKa/yS3Pj2P6mjrQ84yPOE7WMi3cIDPJiFod/riclCMfbXB7fDmsKsnT97yPY6OhHFReGq5JZqXDiux/UscgwR/RzKsniyTNrmfv4ndSDuNPTBqaKVtre9TLpWc3W6uUdmMVaK3W49/Em5q4qyBbeHJubgFUA+wvRpD6Af51NSdvdWrKYDDKbdaplCGb5vcu8YcLsY7S3WMEBI13Y4GcDdmPr3Jq0IqKsc+IrTxVZzesnp9EhBC54nPHIBizgfUur+/kGwOPuKemeprKMutldaI9GUV0fTlB/wB2Stl+1P7vea5Vx0roPGPaAXcbupYUEkSeIEOZEHxFMHOj1Ydcd6rJtaHRhqdOpPYnK19HuvuvyEt9zckqRpZMJJ7jIjH/AA8fE0g6jT6Hqao6qa9x5ndS6LnCUpYlWhDXnwS7Sz/Vm2S0EU24Q+IZmOlhJ8RkD5yGzvTq4qNjP+o4ieI6ynq8lG11bdG29GWjvr+7EkVq/wBItVcKZyBFJIv2lVuh/nAFYbdSeUM0ev1GBwrVSutmo1dRV2k9za17rj+EXyIIbW1gt0UYBkk1Y9SFQbn5mtUppWikkedL2KcnVr1ZTb4Rt9S/wrlwJJ488jXFxj432VPaNBso/erqnnd6nNXxznDqqUdiHBXz7XvHtaHAZ/jFu9tIbuEZBx9IjH94ij41H/EUfqNvSsp3i9pd/riehh5xrwWHqP8AwfBvc/8Aa/J58RxYXiTxrJGwZHGQR6VeMlJXRx1qU6U3TmrNHdzbrIjI6hkYEMp6EGpaTVmVhOUJKUXZrQzTXcnDCBMWkstgknxPB6B/vJ6N1HfNZXdPXQ9VUqeOV6fu1d63S5rg+WhFxbiP9ISfQ7ZsxYBuZlOwjPRFI+03f0FRKW29iPeWoYb2On7TiF72kIvjxfJE/MvD7aBFuDJ9FeFdKSx4zp7IU6OPwkfLFTUUY+83YzwNfEVpOiltqTu0+PG+7tM5A3EL8RSXEIktlOoRIwiMrKfKzhicr+HOM1jtVJu7jkenNYDBuUKVS03ldq9uKVreJoZW4nMQqJDaR92LeI4HsMBQfnmtU6j3WR5iWApZtuo+FrL8jTgfAIrXUVy8j7vK5y7n3P8ApWkIKJyYrF1MQ1tZJaJaJDarnKZeR/6MkJP+xSN/9PIx/wDtMT/0n2O2LfVvkepGPt0bL+4l/wCSX/JeZp1ORkVseXoUeMcKS5QK+QVYMjqcNG46Mp9f2PeqzjtKxvh8ROhLajvya3NcGJU5hazbwuIHGc+HcKp0SAb4bHwye3Q9qz6xwyn4nf7AsTHrMJnxjvXZxRFwQNxCcXsgIgjyLaM987GRh6noB2FRH9R7T03fktirYOl7ND438b+kV9xfzDcpBc6eHO30yQjXDGA0TerSg7KcdwQarOai7Q1Z0YOlOtR2sWv01pJ6rlHj2aHvC+GcShlkmaO2mnk/vXlbyr2VVC7KPQVEYVU9p2bLYjE9H1YRpRlKMFuSWb4t8RmOAXN1/t8ymPOfAgBVD6amPmYe2cVfq5TVpvwOJ42hh3/pItP5pZvu3Lwuaa3gVFCoAqqMAAYAFbRioqyPMlJyblLVklSVCgFXMAuiiraFFZmwzvv4aYOSF7nONveqT2v2nVhXh1Juum0lklld8BbZ8j2yjU4eSYks0+tlcs3XBQjA9hVOohv14nXV6YxE8lZRWSjZNJd9/EsnlC1bGtGlx2llkkH6OxFT1MTFdJYlfC0uyMV9EmO4YlRQqgKo6ADAHyArRKxxSlKT2pO75ndSVCgCgCgM7fcFkhLS2DKjtu0LfwpD64HwOfUde9ZODjnA9Kli6dVKnildLSS+JflcvA4h5jnCfW2E4kHZNDKT7Nq6fOoVWW+LLTwFBz/Trxtzun9CnL/SF8SjILK3YYY5DSsD1AxkLmq+/Uyasjdew4NKcZdZNabor7su2vJFpF/DWSM4AJSaRS2PXSwzV40YR0MKnTGLqfG0+2MX9UWLblO1RxIY/EcdGlZpCPlrJqVSincxl0liZR2VKyfypR/+KQ7FaHCe0AUAUBxNErqVYBlYYIIyCPcGhMZOLunZmZu+G3VnvYESxZ/2aU7KP+U/UD8JyPTFZOMo/B4HqU6+HxOWJyl86/5Lf2kMnMHECMLw0h+5aZNP5EUc5/L5l1gsDe7xGX+LOrXl+e7IfiTBgDlbaPaMHsWPVjj1OKjq3LOfhuEsdSw144JWe+b17uBe/qbZdoQAdyqs4H+ENipVCmtxzf1PFPWd+1JvxauMuG8IgtwRDEkeeukAE/M9TVoU4w+FHPXxNavbrZN24l2rmAUAUAUAUBXkvo1DM0iAKdLEsAFPoTnY+1AeQcQidtKSxs2M6VdScbb4B6bj9aAs0AUBy7gDJIAHc0B1QHisD0Oe36UB7QHLOB1IHz9zgfvQHVAFAceKN9x5eu/Tvv6UB3QHJcDAJG+w99s7fkP2oDqgCgCgOXcAZJAA7nagOqA5VwehB3xt6jrQHtAeKwPQ57fpsaA9oDxnA3JAHvQHVAeZoABz0oD2gM5fcIndbhB4QEsySqdbA+Vozg+Q4OI+ozuR6VRwukuDv53Jvm3xVvKxXHL8zOC/ggLIsgKs+vUkPhBQwVSuc7uN8FhjfayVncgs8Y4Pcyylo5yilVAUSOuMMCwwMjfGdeNXboaLXvAcN4Ncxuxe4YgwmNBrZwh1EqxDjLMBjzk5OSDnY03W7Pp9w9V3/X16ZRu+WrmQBfFGnw9OhpZZAWy53L51AlkYMRqXwgo2JqV68vpZ9twi5w7gtykyvJOzIGclRJJglgoVtJ27H6v4FzsKP4bIevr/AB4FO04BdgowmMYUKCutsZXQHbQPKdWmRt9z4gJwejj328MvAlPidQcvXi6T9JbK4x9bIwU6vNs3x5BJAckAkAbKDUPf5eD+4WSV/wDshfla5dNMk2sao2AaaUiPw5klIGc6idGQ7eZDsNql69/pELJZ8Ld9rX+9gg5bvQQWum2bb66U4VQgGx2YkK4OoH+JqyWUVDzjbfbzJur3Oxy9ehVAuScOjEmWXPkZyRn0YFAVOQcH2NWbV+9kfwdWHL9xCFDyGaOP+78WQl8Ii76j5s6W+rclfrTv5RVd3h9CdX64nfE+B3jrAIZ/C8OLQ4EjrklSp6Ag4JUgkZ8nvUxy+LPLzyz9cSFz5/x4HVty9cC4gkklDpCzkAySFlVxOoG/xHTJGNbeYeGRnepTtd8VbzT+wOLnlu6EUiR3TlmYaC0kwKADTjVrJOyRnpu3i9nwK2BLccv3BWMJcyDRrziVwWBGmPLNrJIGxOBktq6gCjCIr7gN46x6Lko6RRpnxJSNSltZKk5fUpAyxzkZ2IBo9X63DcSW/ALhFlxMS8kaKpMsh0aJHfTls5ARgmvGptOT1q1/t9FfxtoR/JXn4TeRWxQSSSyNLb7iaQHAdBNlzuiFAThPfAz1hbr+svyWbWbXrMrxcqXkcTJHcgM7FmbXIuWLs4YBdlJLZb72+c5yIjkkmJNOV16yS8rajThHBbqOTXLcMy+GyhPEZgGZiwJ1DzHcb+XTpwBg1O4gXf1cvDgpMY16GLxZFAQRRJpHh/CfER31jfz46EihN167fuM+H8Huo3Ym5J1BgSxZ/tZUhDhUIBPT264GG63rf/BG8Xy8r3LqVebK4XCtNK4BWRX6vnfUusP8SkhR5QKha39ar+e24ellz81Y9teWrwHz3jka8j6xzpQJIqDBGWIYoxy3n0+b3l6FrravbLL+fEii5Wu9OHunfzq2DPKfKrQOFyAveNxqxnEnfG78/cq1dWNTwaEpEAy6fMzBPuKzsyrttspAwNhjA2o9QXqAKAKAKAKAKAKAKAKAKAKAKAKAKAKAKAKAKAKAKAKAKAKAKAKAKAKAKAKAXcY43DaBTMxXXnGEZunX4Qcde9UnOMM2dOGwlXENqmtOLS+rRFw3mW1uDpinRmP2c4b/AAtg1EasJaMvX6PxNBXqQaXHd4rIbVocYUAUAUAUAUAUAUAu4px23tv48yRk9Azbn5L1/aqynGOrOihhK9f+3BvuFkXPlgxx9IA/mV1B/MriqdfT4nXLofGRV9i/Y0/o2PbO7jmUPE6yIejKQR+orRNPNHn1Kc6ctmas+ZPUlAoAoAoAoAoAoCG6ukiUvIyog6sxAA/M1DaSuy8KcqktmCu+CM+/Pdnk6XeTHdInYfqFxWbrw4/U9D+j4tfEku2UU/Bss8O5vs530JMofsrgoT8g4GT8qlVYPJMzrdGYqitqUMuKz+lx7WhwBQBQBQBQHhUHrvQC3ifALe4GJYkOOjAYYH1DDcGqShGSszqoY2vQd6cmhLK1xw7DFmubMfFq3lhHrnq6j33qjcoc0dsI0MctlJQq7vlly5PyZqLW4WRFdGDIwBVh0INappq6PKnCUJOMlZrUlqSoUAUAUAUBk73i015KYLI6I1OJLnGdxsVjztserb+1Yubk9mPierDD0sNTVTEZyeahy4y/Bc4XyhbQ+Yp4kh+KSQlmY+5NWjTjHMwxHSNetleyWiWg2fh0RGDGmP5RWhyRqSjmmIrjlFY2Mlk5tZe+ndH74dDsfn1rJ01e8cj0IdIuS2MRHbj5rsZNy9zA0jm3ukEN0gyUHwyL95D3Ht1FIVG8pZMpi8FGEeuoS2qbyvvT4NekzQ1qeeFAFAFAFAJ+ZOOraIMDXNIdMUfd29/RR1J7VSctlZanZg8I8RJ3dorOT4L8vchVY8stclZuIN4r9Vj6Rp8l/wBTk1RUr5z1Oqp0gqKdPCLZXH9z7TTQ2UaDCooHsK2seXKUpO7ZT4nwC3uFKyxKwPtg/qKhxTyNqGKrUJbVOTQilE/C8MGa4sh8QbzSQD1B6so7g1nnDsPQh1OPvGyhV3W0ly5NmrtbhZUV42DI4BVh0INap3PJnCUJOMlZoloVCgCgFvGuFNcBQs80GnP8Jsas467dv9arKO1vsdOGxCottwUv8kJ24bxC3GYbkXIHWOdQCfk64IP61nszjo79p2+0YKtlUp7HOL+zLvBuYknYwyoYLgDeGT7Q9UPR1+VXjNPI58TgZUV1kHtQ3SX34Mo3SnhkviIP7FIfrUH+7sftqB0Q/aA771R/pu+5nTTtjqfVyf6q+F/MuD5rd4GoilDKGUhlIyCDkEH0rY8mUXF2azO6EBQBQGW5gvnuZfoVs2D1uJB/dp10g/fb9hmsak23sxPUwtKNCn7VWV/kXF8exeZbur234ZAiY3xpSKMZeQgdFH+p2FWbjBZeCMKVGvjajk3zlJ6LtFUY4leblxZRHdQgDP8Amx2/QfnVH1k9Mjrc+j8PlGLqS3vRd3Em/qvdKMrxGfV+LSVz8itT1T+Z+RT+o0JO0qEbcrpkZ49dWJxfxiWE/wC8Qqcr/PH6e4/Sm3KGUlfmvuW9kw2KX+ldpfLJ/R7xpxWwiv4FeJxrHmhnjO6t2wR29RUzipq613M5cPWqYSo4zWTylF7160POWeONNqhuFEd1DtInZh2dPVT+x2qYTbyepOMwqp2qUneEtH9nzQ+rQ4QoAoCnxXiUdtE0sraUUb+pPYAdyTsBUNpK7NaNGdaahBZsQ8vWRctfXYCyNkqGO0MWNhv023J7nPtWcY57TO7F1kl7LR+Fa2/dLj+CvLzHcXjFOHIAgODcyDyn1Ma/aH4jt86hzlL4C8MJh8PHaxTz3RWve9xLDypO28t/clj91tI/IACp6t/Mysukaf8A6dGKXNXOG4Jf2+Wt7tpsf3dxhg3sG2IPvmo2JrR+Jb2zCVvdrUtnnHK3dvGHA+ZFnYwTxmC5AyYX6MPVD0Zf3q8Z3yephicE6S62m9qHFbu3gyhdIeFymVATZSH61B/u7H7aKPsE9QPnUW2XlodNNrHwVOT/AFVo3+5cG+PC5q4ZldQyEMrDIIOQQfQ1oeRKLi3GSs0SUICgKHFeMwWwUzyrHqyF1d8dcfrVZTjH4nY6KGFrYhtUouVuB7w/jEFxkQzRyEdQjAkfMDekZxl8LIrYWtR/uwa7UQcx8ES8hKMdLjzRyD4o3HQg9aSjdGmCxcsNU2lmtGuK4FflvijShre5AW5hGJB2kXoJF9Vb9jtVYSvk9UaY3DKm1WpfBLNcnvi+a+gqFtLwuR3jDTWTnU0a7tASTkovdN91HpWb2qbvqvode3S6QjGMmo1Vkm9Jdr4mk4VxiG5XVBIrjuAdx/Mp3B9iK2jJSV0eZXw1XDy2asWn60LcsgUFmIUDcknAHzJqxik27IyPFuaDc6rfh2ZHbymcfw489SrfabHTGw9awlV2soeJ7GH6PjQtWxmUV+3e+7gMLeKLhdmS2+kbnq0kjHYe7Mx/erpKnE5ZSq4/E5ZX0W5L8JFflfgzFmu7oAzzHVjr4a/ZQH0A/felOLWb1ZfHYmLSw9H4I+b3tmgvuIRQLqmkSMersFB/WruSWrOGlRqVXs04tvkhbHzdZMcC6iz7sB+52qnXU/mXidUujMZFXdKXgOEdXXIIZWHUbgg/51pqcTTi88mY67tDwu4a5iB+hy4E8aj+Gx28UKOw747etc7/AE5X3PyPZp1Fj6SoT/uR+Fvevl/Ay5n4CLxI5IX8OePzRTL2yPUdVPpV6sHJe68zlwWMeFm4VI3i8pRfrVEHCeblDCC+AtrkbebaOTH2kc7b+h3pGpulkzbEdGO3W4b34PhquTXI1CnO4rU8kV8a5ht7QfXSAN2jXzO3phRv+fSqSqRjqdeFwNfEv9OOXHcu1mdsOHzcQuFublTHCn8GA74H3m7az+wNVjeT2n3HdXrUcLSdCg7yfxS+y5HfHS1/cC0i2ggYG4bszDdY/cDqfyFG9qVty1KYdLCUevn8cl7n3l+DWwxJDGAMKqjqcAfM9q1PLe1N8WxLc872MZwbhSfwBn/dARWfXU+KO+HRGNmrqm+/L6lzhnMVrcnEM6O33c4b/CcGpjUhLRmFfA4igr1YNdxzzLwNbyEoTpkG8cg6ow3BB6jf0pOO0rFsFjJYaptaretzRW5Z4q0wa3uV03MIAkU7iRTsHX1Vv2NRCV8nqaY3DRptVqLvCWj4Pg+aFf0GXhcjyQK01nIcvCvxQkn4ox0I9VqrUoNtZo6utpY+ChVajUWknpLk+fM0HCOYLe6H1Mqse6E4cfNTuKvCpGaumcGJwNfDO1SNue7ueg0q5yEF1Zxy48RFfHTUAcfLNQ4p6l4VZ0/gbXYxJfcmWshDIngSD4ZIToYH12rN0Y7suw76fS2JitmctqPCWa8ypDxW4sWCXv1sDHC3SrjR6CYDp/ONvWqqcoO09OP5NZYahi47eGymtYPf/j+C/wAe4YZfDubZgLiIZQ58siHco2Oqnsex3q04N2lHUwwmIUL0K3wS14p8VzXmWOCcbjuV040SqPrIX2dD0Ox6r6MNjVoVFIxxWElQfGO6S0f88inf8l2kr+IEaKT78TFCf8NUdCDe1bM6KXS2Jpw6tvajwkr/AFIX5Gt2x4jzygfZkmZh+maj2eO+77y66YxEf7ajF8VGK+w5it4LSMkBIY1G52UAfM1skoqy0OCUquIqZ3lJ97M9Zq3ErhZnQrawnMKsMGR+niEdu+kehz1O2S/Ulfcj0ajjgaTpRf6kl7zW5fKvuWeN8wP4n0ayUST/AGnO6Q/zer4+z+tTKbvsx1M8LgobHXYl2hu4vs5cziy5KiLeLds11Ke8hyB8l6AewFQqMW7yzZep0tVjHq8P7keWr7XqMpuVrRl0m3jx/KK06uHyrwRyw6QxUHdVJeLE8nLU1ll+HOcdWtpCWR98nSTujb9RWThKOcPA7I46nivdxiz3TWT79zXcNeDcbivkeNlKSAaZYJRhlzsdu6/iFXUlNWZyYjC1MLJSTutVJaf9im0uTwpxBNk2TE+DMd/Bzv4ch+76N26VRS6t7L03P7HZUgukI9bT/uL4lx/3LnxRoOIcMgu4wJESRSMg7H8wa0lCM9UebRxFbDyvCTi/ASjkWFQBHNcxqPsrM4H6ZrL2fhJ+J3PperJ3nCLfFxX4LPDeS7WBtYQs5+07Fj+p3q8aMY5mVfpTE1o7Epe7wSSXkecycweFi3tgJLp9lUbiIH7T46Adh3qZytlHUYPBqS62s9mmvPkjy3MXC7PMhLMTk9C8srbkAd2J/wDWBTKEQ1U6QxHu5fRRX4FsfBp+JfWXjNHCTlbZTgYByNZG7H9vSqbEp/F4HV7ZRwXu4ZJy3zf/AB4Gis+X7aIYSJBtjpWqhFbjzauKrVXepNt9pT4lyfazb+GI3HwvH5WB7HIqkqMXmdFHpXFUlZSuuDzXmUbfiVxYMI70mWBjhLoDdPQTAdvx/r61G1KLtLTj+TeWHo4tbWHynvhx/wAfx4F3mLhTS6Lm1YC4iGUP2ZUO5RsdVI6HscVacf3LUwweIjT2qNZe5LXk+K5oscB5gjuhpIMU6/xIH2ZSNjgH4l9GG1TCopIpjMFLDu99qL0ktGvs+RFxLk+0nbU8QD5zqUlTn5iqzoxk7vUtQ6TxVGOzCeXB5rzGfC+HJbRiOPOlc41Esdzk7netErKxy160603OerLdSZBQHE0QdSrAFSMEHoQahq5MZOLUouzRlYJTwyTw5CfoMh+qkO/0dyfgc/cP2T26VhG9J2fw7uXI9eol0hDbgv1V8S+ZcVz48Rpx3gKXQVwTHMm8cyfEp/1X2rSdNSz3nJhMbPD3g1eL1i9H+HzF0V7xKDaW3julGweJxGx9yjbZ+RFV2qkdVc6HSwFXOE3Dk1deKseycfvWBEXD3U+ssqAD8lyTTbn8vmFgsJHOdddyfpENvy1PcusnEJQ+kgrCgxGpHtnc+5oqbk7zLVMfSoRdPCRtfWTzl3PKxb5k4myAWtp/tEgxt/codi59/Qdz8jVpyei1McFhoy/Xr/AvN8F9xjwDgyWsQRRv9pjuWJ6kk9ST3q0YqKsjmxWJniKjnLuXBbkM6sc4UAUBn+ZuBNMVnt2Ed1Fuj9mHdH9VNZzhf3lqjvweLVO9Kqr05arhzXMn4LxaO9iZXXTIvlmhfqjdwR3U9j3qU1JWZTE4aeGmpRd4vOMlvX5E7cv3NkWbhzqYidRtps6Qe+hhuvy6VnsSh8GnA6/baGKX+rT2vmjr3reWBzHdqMNw2UsPuSIVP5kg/tU9ZP5SnsWGbvGurc00/Ar3M3E7rypGlnGerFtcmPbbSv7movUlusWS6PoZtuo+y0e/VjHg/BYOHRO7N0y0krnf3JJ3Jq8YRpq6ObEYitjaiTXKMVouxFDg9g17P9MuFIQArbxt9lPvEdmbGT7YFRGN5bb7jfE1Vh6fstJ85vi+HYjXAVqeWe0AUBHcQq6lXAZWGCD0IPrUNXyLRlKLUouzRlLQtwuQxyEtZSN9U53+jsT8Dn/hknynt0NZL9N2/aerNLHw24/3VqvmXFc1vQ247y/FdhWOUlQ5SaM4dT7EdR7VedNSz3nJhsbVw94rOL1i9GL1fidvsUhvFH2tRif8xgqfyrO9WOqv5HU49H1s03TfD4l3aMf8OmkeMNNGInPVA2rG+3mwO1bJtrM86tGEZtQltLjaxaqTIKAKAhu7ZJUZJFDIwwynoRUNJqzL06kqclODs0ZeIXHDAQQ1zZj4cbywL6EfbQfPIrJbVPmvM9WXU49pr3Km/wCWT+z8h/wvjEFyuqGVX9QDuPYr1B9jWkZKSujz6+FrUHapFouSzKgyzBQO5OB+9S3YwjFydkrmavOa/FJisF8eQj+J/dIfdvtH2H6isnVvlDNnqU+jerSqYp7MeH7n2Ld2l/l3gYtgzO3iTyHMkp6sf/56DsKtThs3e9nNjMW8RLJWgsoxWiX54sc1ocYUAUAUAUAg4/wFpHW4tnEN0gwHIysi/ckHce/aspwd9qOp6GExsYQdGstqm929PivWZFZc2Rh/Bux9GnG2HPkf3R+hHscGiqrSWTJrdHT2eso+/Dite9GiRgRkEEeorU89prJizjHMNvaj62Qau0a+Z29lUbmqSmo6nVh8DXxH9uOXHd4iNbSfiTo86mG0U6lhJ80jA7NJjbY9F6VVXnm9DslVpYKDhRe1UeTluXFR58zXooAAGwFankHVAFAFAFAQ3VssqMkihkYYZT0INQ0nky9OpKnJTg7NaGXijuOGAgBrqzHwqN5YF9Bn40HzyKxvKnzXmeq3Qxz3Qqb/AJZP/i/FDvhnMFtcDMUyE91JwwPoVO4NaRqRlozhr4LEUHacH9vEZKwPQ5q5ytW1PaAKAKAKA8IoBJxDlG0mbW0QD/fQlG/VSKylSjI76XSeKpR2VPLg8/qV/wCo9mSNSNJg5HiSO3/mNVWHgaf1jFL4Wl2Rivoh7aWccS6Y0VB6AYrZJLQ86c5TltSd3zJ6kqFAFAFAFAFAFAVOIcNinXTNGrr6MM1WUVJWZrRr1KMtqnJp8hJ/Ua030rIgP2UldV/QNis1QiuPidz6XxLzdm+LjFv6F3hvK1pAcxwqG7sdyfmTV404rNGFfH4itlObtwWS8hzVzjCgCgCgCgCgCgCgFHEuWbW4bVLAjN64wf2rOVGEtUdlHpDE0Vs05tIvcOsI7eMRwqEReijoM7mrRioqyOerVnVltzd2ecUkKwSlSVYRsQwAJBCkggEEE57EGoqNxg3HWzsUirtXMncc0yraW7xh5ZF8Jrn6vB0eQTYXA83n2CAnK4x1xrKNp2Wl/wCCsbtFHiPHLwO6iR1BuVCvGi4ELs6kHXCShCgN5g4PUNg6RVevX/XeJOyy9evVi1w7jd0Lq4DO8kSLN4QkjAV2jEbKA8cWpCAWzkPqB8oypqqfutv1m19LfUu1aVhlxnidwkx8PV5ViMcQTKz62Il1OVJGlRkYK6epDAgVa/18ra+JWzZzwnmmaaSJGtSmtiGfWSqDwYpR8SKWbMpUgDbw332xU21DyXh5ks3MkoYKIM5mMfxPkKGC5I8PGsg6wudJVT5htmtybIocK5ruGjhDW5aRkgDu2uPzyCLUxXwzhcyNgDP8NwdOKu0ttrdd+RG4s8V5kmhd9MPjAF8DUylfDC4HljbLNktuRtjA7mq1t2loq/iRX3OEyeJotCwQvjLOpIjSV+giPmbwhpAyCJU3ycVNiIraa7vM7uuaZtMumDTpYqruXxt4nUCM+fyAhdwRInm3qHpdEX+i9evIhtebp9JDWw1IiFm1vgl/DGcCH4RryxHTB2OM1NvXj+CWiQc3y6jqtCoA+85IPhSSYYCLA3j0nBOCwqFmr8r+dv5DRDa833DHLW2gaQQNTYGUhJLnwj5Q0jjUvaJtj2je+37L16uLad33/Hq4wvuYJIYJZPD8ZkkChVJGdUay4yEO41FQSoz5e5xS/wBSI5ruv52Fjc33EkURFv4Lu8JOS7hY3MLOv8IfWaXcYOAPDY5yMVa1pW5vyG5v1oxzeccmjklU25KxqzBwXIYKM42jO+67DP2vTeqdxvKUXNFwbfxTZ+bK+QSH7ZUA6jGBgecH0KjqGzUje0e8Q5olS2M4t2LLK6eGrHzBI3dd/CPxFQuw2LdcginDsJiruwSc0yh4U8AapGlBw7beDNHFlAYvNlZde+kYU796W9eJArtueLhVjSS2LyaFLPl1B1Q+IDvEADqBUrnykr6iiz9dhNs/H6sfJx6RxcfUmMRCPQ7HOoyAZJTAIVc5364PTFCCrf8AMkyKwWHUwdkByxI0+XJXwseIfjC50lQfMNqpJvZbXB+ReKTlmVI+cLhYhm0LusbFyHKqSsMco05jySS+CAuxB64rVxW1b1rYzjfZ7jy85yukRyLIal17eIxzokjjGAsRJyZC2Dg4Q/lnJtRui6S2rN5emaTgd68qtr0kgruvTzxpJjcDoWx0G2M75rSSSeRnFtpXGdVLBQBQBQBQBQBQBQBQBQHKxgEkAAnqfXGwzQHVAFAFAFAFAcRRBRhQAMk4AxuxyT8yST+dAd0AUAUAUBE1shdZCql1Uqr4GoKxBYA9QCVGR7D0oCWgOXUEEEZB2IPcGgPVGBgdBQHtAFAcRxBQdIAySTgYySck/Mk5oDugCgP/2Q=="/>
          <p:cNvSpPr>
            <a:spLocks noChangeAspect="1" noChangeArrowheads="1"/>
          </p:cNvSpPr>
          <p:nvPr/>
        </p:nvSpPr>
        <p:spPr bwMode="auto">
          <a:xfrm>
            <a:off x="155575" y="-2560638"/>
            <a:ext cx="5238750" cy="5334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pic>
        <p:nvPicPr>
          <p:cNvPr id="12293" name="Picture 3"/>
          <p:cNvPicPr>
            <a:picLocks noChangeAspect="1" noChangeArrowheads="1"/>
          </p:cNvPicPr>
          <p:nvPr/>
        </p:nvPicPr>
        <p:blipFill>
          <a:blip r:embed="rId3">
            <a:extLst>
              <a:ext uri="{28A0092B-C50C-407E-A947-70E740481C1C}">
                <a14:useLocalDpi xmlns:a14="http://schemas.microsoft.com/office/drawing/2010/main" val="0"/>
              </a:ext>
            </a:extLst>
          </a:blip>
          <a:srcRect t="35751" b="41930"/>
          <a:stretch>
            <a:fillRect/>
          </a:stretch>
        </p:blipFill>
        <p:spPr bwMode="auto">
          <a:xfrm>
            <a:off x="206376" y="3014663"/>
            <a:ext cx="3532188" cy="48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pic>
        <p:nvPicPr>
          <p:cNvPr id="12294" name="Picture 2"/>
          <p:cNvPicPr>
            <a:picLocks noChangeAspect="1" noChangeArrowheads="1"/>
          </p:cNvPicPr>
          <p:nvPr/>
        </p:nvPicPr>
        <p:blipFill>
          <a:blip r:embed="rId3">
            <a:extLst>
              <a:ext uri="{28A0092B-C50C-407E-A947-70E740481C1C}">
                <a14:useLocalDpi xmlns:a14="http://schemas.microsoft.com/office/drawing/2010/main" val="0"/>
              </a:ext>
            </a:extLst>
          </a:blip>
          <a:srcRect t="67535" b="5444"/>
          <a:stretch>
            <a:fillRect/>
          </a:stretch>
        </p:blipFill>
        <p:spPr bwMode="auto">
          <a:xfrm>
            <a:off x="5394328" y="2963863"/>
            <a:ext cx="3425825" cy="58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12295" name="Right Arrow 6"/>
          <p:cNvSpPr>
            <a:spLocks noChangeArrowheads="1"/>
          </p:cNvSpPr>
          <p:nvPr/>
        </p:nvSpPr>
        <p:spPr bwMode="auto">
          <a:xfrm>
            <a:off x="3902078" y="3014663"/>
            <a:ext cx="1152525" cy="482600"/>
          </a:xfrm>
          <a:prstGeom prst="rightArrow">
            <a:avLst>
              <a:gd name="adj1" fmla="val 50000"/>
              <a:gd name="adj2" fmla="val 50019"/>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ltLang="en-US"/>
          </a:p>
        </p:txBody>
      </p:sp>
    </p:spTree>
    <p:extLst>
      <p:ext uri="{BB962C8B-B14F-4D97-AF65-F5344CB8AC3E}">
        <p14:creationId xmlns:p14="http://schemas.microsoft.com/office/powerpoint/2010/main" val="1541976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288" y="1125544"/>
            <a:ext cx="8229600" cy="936625"/>
          </a:xfrm>
        </p:spPr>
        <p:txBody>
          <a:bodyPr/>
          <a:lstStyle/>
          <a:p>
            <a:pPr indent="0" algn="ctr" eaLnBrk="1" hangingPunct="1"/>
            <a:r>
              <a:rPr lang="en-GB" altLang="en-US" smtClean="0"/>
              <a:t>ESS EA Reference Framework</a:t>
            </a:r>
          </a:p>
        </p:txBody>
      </p:sp>
      <p:sp>
        <p:nvSpPr>
          <p:cNvPr id="14339" name="Content Placeholder 2"/>
          <p:cNvSpPr>
            <a:spLocks noGrp="1"/>
          </p:cNvSpPr>
          <p:nvPr>
            <p:ph idx="1"/>
          </p:nvPr>
        </p:nvSpPr>
        <p:spPr>
          <a:xfrm>
            <a:off x="468313" y="2133606"/>
            <a:ext cx="8229600" cy="4391025"/>
          </a:xfrm>
        </p:spPr>
        <p:txBody>
          <a:bodyPr/>
          <a:lstStyle/>
          <a:p>
            <a:pPr eaLnBrk="1" hangingPunct="1">
              <a:buClr>
                <a:srgbClr val="7030A0"/>
              </a:buClr>
            </a:pPr>
            <a:r>
              <a:rPr lang="en-GB" altLang="en-US" i="0" dirty="0" smtClean="0"/>
              <a:t>Joined undertaking of ESS EA TF since Feb 2014 (3 physical </a:t>
            </a:r>
            <a:r>
              <a:rPr lang="en-GB" altLang="en-US" i="0" dirty="0" smtClean="0"/>
              <a:t>meetings, </a:t>
            </a:r>
            <a:r>
              <a:rPr lang="en-GB" altLang="en-US" i="0" dirty="0" smtClean="0"/>
              <a:t>one Sprint Session, numerous subgroup conference calls).</a:t>
            </a:r>
          </a:p>
          <a:p>
            <a:pPr eaLnBrk="1" hangingPunct="1">
              <a:buClr>
                <a:srgbClr val="7030A0"/>
              </a:buClr>
            </a:pPr>
            <a:endParaRPr lang="en-GB" altLang="en-US" i="0" dirty="0" smtClean="0"/>
          </a:p>
          <a:p>
            <a:pPr eaLnBrk="1" hangingPunct="1">
              <a:buClr>
                <a:srgbClr val="7030A0"/>
              </a:buClr>
            </a:pPr>
            <a:r>
              <a:rPr lang="en-GB" altLang="en-US" i="0" dirty="0" smtClean="0"/>
              <a:t>Establish common language</a:t>
            </a:r>
            <a:r>
              <a:rPr lang="en-US" altLang="en-US" i="0" dirty="0" smtClean="0"/>
              <a:t>/approaches</a:t>
            </a:r>
            <a:r>
              <a:rPr lang="en-GB" altLang="en-US" i="0" dirty="0" smtClean="0"/>
              <a:t> for Enterprise Architecture for ESS Vision Implementation</a:t>
            </a:r>
          </a:p>
          <a:p>
            <a:pPr eaLnBrk="1" hangingPunct="1">
              <a:buClr>
                <a:srgbClr val="7030A0"/>
              </a:buClr>
            </a:pPr>
            <a:endParaRPr lang="en-GB" altLang="en-US" i="0" dirty="0" smtClean="0"/>
          </a:p>
          <a:p>
            <a:pPr eaLnBrk="1" hangingPunct="1">
              <a:buClr>
                <a:srgbClr val="7030A0"/>
              </a:buClr>
            </a:pPr>
            <a:r>
              <a:rPr lang="en-GB" altLang="en-US" i="0" dirty="0" smtClean="0"/>
              <a:t>Produce reference conceptual documents and guidelines to be used at different levels and stages to ensure the coherent implementation of the ESS Vision 2020</a:t>
            </a:r>
          </a:p>
          <a:p>
            <a:pPr eaLnBrk="1" hangingPunct="1">
              <a:buClr>
                <a:srgbClr val="7030A0"/>
              </a:buClr>
            </a:pPr>
            <a:endParaRPr lang="en-GB" altLang="en-US" dirty="0" smtClean="0"/>
          </a:p>
          <a:p>
            <a:pPr eaLnBrk="1" hangingPunct="1">
              <a:buClr>
                <a:srgbClr val="7030A0"/>
              </a:buClr>
            </a:pPr>
            <a:endParaRPr lang="en-GB" alt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95288" y="1125544"/>
            <a:ext cx="8229600" cy="936625"/>
          </a:xfrm>
        </p:spPr>
        <p:txBody>
          <a:bodyPr/>
          <a:lstStyle/>
          <a:p>
            <a:pPr indent="0" algn="ctr" eaLnBrk="1" hangingPunct="1"/>
            <a:r>
              <a:rPr lang="en-GB" altLang="en-US" smtClean="0"/>
              <a:t>ESS EA Reference Framework</a:t>
            </a:r>
          </a:p>
        </p:txBody>
      </p:sp>
      <p:sp>
        <p:nvSpPr>
          <p:cNvPr id="14339" name="Content Placeholder 2"/>
          <p:cNvSpPr>
            <a:spLocks noGrp="1"/>
          </p:cNvSpPr>
          <p:nvPr>
            <p:ph idx="1"/>
          </p:nvPr>
        </p:nvSpPr>
        <p:spPr>
          <a:xfrm>
            <a:off x="468313" y="2133606"/>
            <a:ext cx="8229600" cy="4391025"/>
          </a:xfrm>
        </p:spPr>
        <p:txBody>
          <a:bodyPr/>
          <a:lstStyle/>
          <a:p>
            <a:pPr eaLnBrk="1" hangingPunct="1">
              <a:buClr>
                <a:srgbClr val="7030A0"/>
              </a:buClr>
            </a:pPr>
            <a:r>
              <a:rPr lang="fr-BE" altLang="en-US" i="0" dirty="0" smtClean="0"/>
              <a:t>Scope : </a:t>
            </a:r>
          </a:p>
          <a:p>
            <a:pPr lvl="1" eaLnBrk="1" hangingPunct="1">
              <a:buClr>
                <a:srgbClr val="7030A0"/>
              </a:buClr>
            </a:pPr>
            <a:r>
              <a:rPr lang="fr-BE" altLang="en-US" i="0" dirty="0" smtClean="0"/>
              <a:t>ESS Vision </a:t>
            </a:r>
            <a:r>
              <a:rPr lang="fr-BE" altLang="en-US" i="0" dirty="0" err="1" smtClean="0"/>
              <a:t>Implementation</a:t>
            </a:r>
            <a:r>
              <a:rPr lang="fr-BE" altLang="en-US" i="0" dirty="0" smtClean="0"/>
              <a:t> </a:t>
            </a:r>
            <a:endParaRPr lang="fr-BE" altLang="en-US" dirty="0"/>
          </a:p>
          <a:p>
            <a:pPr lvl="1" eaLnBrk="1" hangingPunct="1">
              <a:buClr>
                <a:srgbClr val="7030A0"/>
              </a:buClr>
            </a:pPr>
            <a:r>
              <a:rPr lang="fr-BE" altLang="en-US" i="0" dirty="0" smtClean="0"/>
              <a:t>the 4 Enterprise Architecture </a:t>
            </a:r>
            <a:r>
              <a:rPr lang="fr-BE" altLang="en-US" i="0" dirty="0" err="1" smtClean="0"/>
              <a:t>layers</a:t>
            </a:r>
            <a:r>
              <a:rPr lang="fr-BE" altLang="en-US" i="0" dirty="0" smtClean="0"/>
              <a:t> (Business, Information, Application and </a:t>
            </a:r>
            <a:r>
              <a:rPr lang="fr-BE" altLang="en-US" dirty="0" err="1" smtClean="0"/>
              <a:t>Technology</a:t>
            </a:r>
            <a:r>
              <a:rPr lang="fr-BE" altLang="en-US" i="0" dirty="0" smtClean="0"/>
              <a:t>)</a:t>
            </a:r>
          </a:p>
          <a:p>
            <a:pPr lvl="1" eaLnBrk="1" hangingPunct="1">
              <a:buClr>
                <a:srgbClr val="7030A0"/>
              </a:buClr>
            </a:pPr>
            <a:r>
              <a:rPr lang="fr-BE" altLang="en-US" i="0" dirty="0" smtClean="0"/>
              <a:t>Focus on </a:t>
            </a:r>
            <a:r>
              <a:rPr lang="fr-BE" altLang="en-US" i="0" dirty="0" err="1" smtClean="0"/>
              <a:t>Statistical</a:t>
            </a:r>
            <a:r>
              <a:rPr lang="fr-BE" altLang="en-US" i="0" dirty="0" smtClean="0"/>
              <a:t> Production</a:t>
            </a:r>
            <a:endParaRPr lang="en-GB" altLang="en-US" i="0" dirty="0" smtClean="0"/>
          </a:p>
          <a:p>
            <a:pPr eaLnBrk="1" hangingPunct="1">
              <a:buClr>
                <a:srgbClr val="7030A0"/>
              </a:buClr>
            </a:pPr>
            <a:r>
              <a:rPr lang="fr-BE" altLang="en-US" i="0" dirty="0" err="1" smtClean="0"/>
              <a:t>Primary</a:t>
            </a:r>
            <a:r>
              <a:rPr lang="fr-BE" altLang="en-US" i="0" dirty="0" smtClean="0"/>
              <a:t> </a:t>
            </a:r>
            <a:r>
              <a:rPr lang="fr-BE" altLang="en-US" i="0" dirty="0" err="1" smtClean="0"/>
              <a:t>target</a:t>
            </a:r>
            <a:r>
              <a:rPr lang="fr-BE" altLang="en-US" i="0" dirty="0" smtClean="0"/>
              <a:t> audiences:</a:t>
            </a:r>
          </a:p>
          <a:p>
            <a:pPr lvl="1" eaLnBrk="1" hangingPunct="1">
              <a:buClr>
                <a:srgbClr val="7030A0"/>
              </a:buClr>
            </a:pPr>
            <a:r>
              <a:rPr lang="fr-BE" altLang="en-US" dirty="0" smtClean="0"/>
              <a:t>ESS </a:t>
            </a:r>
            <a:r>
              <a:rPr lang="fr-BE" altLang="en-US" dirty="0" err="1" smtClean="0"/>
              <a:t>architects</a:t>
            </a:r>
            <a:r>
              <a:rPr lang="fr-BE" altLang="en-US" dirty="0" smtClean="0"/>
              <a:t> </a:t>
            </a:r>
            <a:r>
              <a:rPr lang="fr-BE" altLang="en-US" dirty="0" err="1" smtClean="0"/>
              <a:t>working</a:t>
            </a:r>
            <a:r>
              <a:rPr lang="fr-BE" altLang="en-US" dirty="0" smtClean="0"/>
              <a:t> </a:t>
            </a:r>
            <a:r>
              <a:rPr lang="fr-BE" altLang="en-US" dirty="0" err="1" smtClean="0"/>
              <a:t>with</a:t>
            </a:r>
            <a:r>
              <a:rPr lang="fr-BE" altLang="en-US" dirty="0" smtClean="0"/>
              <a:t> </a:t>
            </a:r>
            <a:r>
              <a:rPr lang="fr-BE" altLang="en-US" dirty="0" err="1" smtClean="0"/>
              <a:t>project</a:t>
            </a:r>
            <a:endParaRPr lang="fr-BE" altLang="en-US" dirty="0" smtClean="0"/>
          </a:p>
          <a:p>
            <a:pPr lvl="1" eaLnBrk="1" hangingPunct="1">
              <a:buClr>
                <a:srgbClr val="7030A0"/>
              </a:buClr>
            </a:pPr>
            <a:r>
              <a:rPr lang="fr-BE" altLang="en-US" i="0" dirty="0" smtClean="0"/>
              <a:t>ESS Vision 2020 </a:t>
            </a:r>
            <a:r>
              <a:rPr lang="fr-BE" altLang="en-US" i="0" dirty="0" err="1" smtClean="0"/>
              <a:t>project</a:t>
            </a:r>
            <a:r>
              <a:rPr lang="fr-BE" altLang="en-US" i="0" dirty="0" smtClean="0"/>
              <a:t> managers</a:t>
            </a:r>
          </a:p>
          <a:p>
            <a:pPr lvl="1" eaLnBrk="1" hangingPunct="1">
              <a:buClr>
                <a:srgbClr val="7030A0"/>
              </a:buClr>
            </a:pPr>
            <a:r>
              <a:rPr lang="fr-BE" altLang="en-US" dirty="0" smtClean="0"/>
              <a:t>ESS leaders (business and IT)</a:t>
            </a:r>
            <a:endParaRPr lang="en-GB" altLang="en-US" i="0" dirty="0" smtClean="0"/>
          </a:p>
          <a:p>
            <a:pPr eaLnBrk="1" hangingPunct="1">
              <a:buClr>
                <a:srgbClr val="7030A0"/>
              </a:buClr>
            </a:pPr>
            <a:r>
              <a:rPr lang="fr-BE" altLang="en-US" dirty="0" smtClean="0"/>
              <a:t>Flexible </a:t>
            </a:r>
            <a:r>
              <a:rPr lang="fr-BE" altLang="en-US" dirty="0" err="1" smtClean="0"/>
              <a:t>framework</a:t>
            </a:r>
            <a:r>
              <a:rPr lang="fr-BE" altLang="en-US" dirty="0" smtClean="0"/>
              <a:t> </a:t>
            </a:r>
            <a:r>
              <a:rPr lang="fr-BE" altLang="en-US" dirty="0" err="1"/>
              <a:t>e</a:t>
            </a:r>
            <a:r>
              <a:rPr lang="fr-BE" altLang="en-US" dirty="0" err="1" smtClean="0"/>
              <a:t>nabling</a:t>
            </a:r>
            <a:r>
              <a:rPr lang="fr-BE" altLang="en-US" dirty="0" smtClean="0"/>
              <a:t> the </a:t>
            </a:r>
            <a:r>
              <a:rPr lang="fr-BE" altLang="en-US" dirty="0" err="1" smtClean="0"/>
              <a:t>development</a:t>
            </a:r>
            <a:r>
              <a:rPr lang="fr-BE" altLang="en-US" dirty="0" smtClean="0"/>
              <a:t> of more </a:t>
            </a:r>
            <a:r>
              <a:rPr lang="fr-BE" altLang="en-US" dirty="0" err="1" smtClean="0"/>
              <a:t>specific</a:t>
            </a:r>
            <a:r>
              <a:rPr lang="fr-BE" altLang="en-US" dirty="0" smtClean="0"/>
              <a:t> (solution) architecture</a:t>
            </a:r>
            <a:endParaRPr lang="en-GB" altLang="en-US" dirty="0" smtClean="0"/>
          </a:p>
          <a:p>
            <a:pPr eaLnBrk="1" hangingPunct="1">
              <a:buClr>
                <a:srgbClr val="7030A0"/>
              </a:buClr>
            </a:pPr>
            <a:endParaRPr lang="en-GB" altLang="en-US" dirty="0" smtClean="0"/>
          </a:p>
        </p:txBody>
      </p:sp>
    </p:spTree>
    <p:extLst>
      <p:ext uri="{BB962C8B-B14F-4D97-AF65-F5344CB8AC3E}">
        <p14:creationId xmlns:p14="http://schemas.microsoft.com/office/powerpoint/2010/main" val="27545211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816602008"/>
              </p:ext>
            </p:extLst>
          </p:nvPr>
        </p:nvGraphicFramePr>
        <p:xfrm>
          <a:off x="364933" y="764704"/>
          <a:ext cx="8599927" cy="58479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rot="16200000">
            <a:off x="-1780673" y="3291082"/>
            <a:ext cx="5040562" cy="707886"/>
          </a:xfrm>
          <a:prstGeom prst="rect">
            <a:avLst/>
          </a:prstGeom>
          <a:noFill/>
        </p:spPr>
        <p:txBody>
          <a:bodyPr wrap="square">
            <a:spAutoFit/>
          </a:bodyPr>
          <a:lstStyle/>
          <a:p>
            <a:pPr algn="ctr">
              <a:defRPr/>
            </a:pPr>
            <a:r>
              <a:rPr lang="en-US" sz="2000" dirty="0" smtClean="0">
                <a:solidFill>
                  <a:srgbClr val="00529B"/>
                </a:solidFill>
                <a:latin typeface="Arial"/>
              </a:rPr>
              <a:t>All artefacts are interlinked and made coherent with the ESS Vision 2020</a:t>
            </a:r>
            <a:endParaRPr lang="en-GB" sz="2000" dirty="0">
              <a:solidFill>
                <a:srgbClr val="00529B"/>
              </a:solidFill>
              <a:latin typeface="Arial"/>
            </a:endParaRPr>
          </a:p>
        </p:txBody>
      </p:sp>
      <p:sp>
        <p:nvSpPr>
          <p:cNvPr id="2" name="Title 1"/>
          <p:cNvSpPr>
            <a:spLocks noGrp="1"/>
          </p:cNvSpPr>
          <p:nvPr>
            <p:ph type="title"/>
          </p:nvPr>
        </p:nvSpPr>
        <p:spPr>
          <a:xfrm>
            <a:off x="395288" y="218281"/>
            <a:ext cx="8229600" cy="661988"/>
          </a:xfrm>
        </p:spPr>
        <p:txBody>
          <a:bodyPr/>
          <a:lstStyle/>
          <a:p>
            <a:pPr fontAlgn="auto">
              <a:spcAft>
                <a:spcPts val="0"/>
              </a:spcAft>
              <a:defRPr/>
            </a:pPr>
            <a:r>
              <a:rPr lang="en-GB" sz="3300" dirty="0" smtClean="0"/>
              <a:t>ESS EA RF v 0.4 components</a:t>
            </a:r>
            <a:endParaRPr lang="en-GB" sz="3300" dirty="0"/>
          </a:p>
        </p:txBody>
      </p:sp>
    </p:spTree>
    <p:extLst>
      <p:ext uri="{BB962C8B-B14F-4D97-AF65-F5344CB8AC3E}">
        <p14:creationId xmlns:p14="http://schemas.microsoft.com/office/powerpoint/2010/main" val="974767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845510918"/>
              </p:ext>
            </p:extLst>
          </p:nvPr>
        </p:nvGraphicFramePr>
        <p:xfrm>
          <a:off x="385664" y="1484784"/>
          <a:ext cx="8599927" cy="4248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a:xfrm>
            <a:off x="395288" y="218281"/>
            <a:ext cx="8229600" cy="661988"/>
          </a:xfrm>
        </p:spPr>
        <p:txBody>
          <a:bodyPr/>
          <a:lstStyle/>
          <a:p>
            <a:pPr fontAlgn="auto">
              <a:spcAft>
                <a:spcPts val="0"/>
              </a:spcAft>
              <a:defRPr/>
            </a:pPr>
            <a:r>
              <a:rPr lang="en-GB" sz="3300" dirty="0" smtClean="0"/>
              <a:t>ESS EA RF gaps</a:t>
            </a:r>
            <a:endParaRPr lang="en-GB" sz="3300" dirty="0"/>
          </a:p>
        </p:txBody>
      </p:sp>
      <p:sp>
        <p:nvSpPr>
          <p:cNvPr id="5" name="TextBox 4"/>
          <p:cNvSpPr txBox="1"/>
          <p:nvPr/>
        </p:nvSpPr>
        <p:spPr>
          <a:xfrm rot="16200000">
            <a:off x="-1780673" y="3137194"/>
            <a:ext cx="5040562" cy="1015663"/>
          </a:xfrm>
          <a:prstGeom prst="rect">
            <a:avLst/>
          </a:prstGeom>
          <a:noFill/>
        </p:spPr>
        <p:txBody>
          <a:bodyPr wrap="square">
            <a:spAutoFit/>
          </a:bodyPr>
          <a:lstStyle/>
          <a:p>
            <a:pPr algn="ctr">
              <a:defRPr/>
            </a:pPr>
            <a:r>
              <a:rPr lang="en-US" sz="2000" dirty="0" smtClean="0">
                <a:solidFill>
                  <a:srgbClr val="00529B"/>
                </a:solidFill>
                <a:latin typeface="Arial"/>
              </a:rPr>
              <a:t>Establish </a:t>
            </a:r>
            <a:r>
              <a:rPr lang="en-US" sz="2000" dirty="0" smtClean="0">
                <a:solidFill>
                  <a:srgbClr val="00529B"/>
                </a:solidFill>
                <a:latin typeface="Arial"/>
              </a:rPr>
              <a:t>bridges </a:t>
            </a:r>
            <a:r>
              <a:rPr lang="en-US" sz="2000" dirty="0" smtClean="0">
                <a:solidFill>
                  <a:srgbClr val="00529B"/>
                </a:solidFill>
                <a:latin typeface="Arial"/>
              </a:rPr>
              <a:t>between </a:t>
            </a:r>
            <a:r>
              <a:rPr lang="en-US" sz="2000" dirty="0" smtClean="0">
                <a:solidFill>
                  <a:srgbClr val="00529B"/>
                </a:solidFill>
                <a:latin typeface="Arial"/>
              </a:rPr>
              <a:t/>
            </a:r>
            <a:br>
              <a:rPr lang="en-US" sz="2000" dirty="0" smtClean="0">
                <a:solidFill>
                  <a:srgbClr val="00529B"/>
                </a:solidFill>
                <a:latin typeface="Arial"/>
              </a:rPr>
            </a:br>
            <a:r>
              <a:rPr lang="en-US" sz="2000" dirty="0" smtClean="0">
                <a:solidFill>
                  <a:srgbClr val="00529B"/>
                </a:solidFill>
                <a:latin typeface="Arial"/>
              </a:rPr>
              <a:t>concept and implementation </a:t>
            </a:r>
          </a:p>
          <a:p>
            <a:pPr algn="ctr">
              <a:defRPr/>
            </a:pPr>
            <a:r>
              <a:rPr lang="en-US" sz="2000" dirty="0" smtClean="0">
                <a:solidFill>
                  <a:srgbClr val="00529B"/>
                </a:solidFill>
                <a:latin typeface="Arial"/>
              </a:rPr>
              <a:t>business </a:t>
            </a:r>
            <a:r>
              <a:rPr lang="en-US" sz="2000" dirty="0" smtClean="0">
                <a:solidFill>
                  <a:srgbClr val="00529B"/>
                </a:solidFill>
                <a:latin typeface="Arial"/>
              </a:rPr>
              <a:t>and application</a:t>
            </a:r>
            <a:endParaRPr lang="en-GB" sz="2000" dirty="0">
              <a:solidFill>
                <a:srgbClr val="00529B"/>
              </a:solidFill>
              <a:latin typeface="Arial"/>
            </a:endParaRPr>
          </a:p>
        </p:txBody>
      </p:sp>
    </p:spTree>
    <p:extLst>
      <p:ext uri="{BB962C8B-B14F-4D97-AF65-F5344CB8AC3E}">
        <p14:creationId xmlns:p14="http://schemas.microsoft.com/office/powerpoint/2010/main" val="37033166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4" name="Title 1"/>
          <p:cNvSpPr>
            <a:spLocks noGrp="1"/>
          </p:cNvSpPr>
          <p:nvPr>
            <p:ph type="title"/>
          </p:nvPr>
        </p:nvSpPr>
        <p:spPr/>
        <p:txBody>
          <a:bodyPr/>
          <a:lstStyle/>
          <a:p>
            <a:pPr indent="0" eaLnBrk="1" hangingPunct="1"/>
            <a:r>
              <a:rPr lang="en-GB" altLang="en-US" sz="2400" dirty="0">
                <a:solidFill>
                  <a:srgbClr val="00529B"/>
                </a:solidFill>
                <a:latin typeface="Arial"/>
                <a:ea typeface="+mn-ea"/>
                <a:cs typeface="+mn-cs"/>
              </a:rPr>
              <a:t>ESS EA Reference </a:t>
            </a:r>
            <a:r>
              <a:rPr lang="en-GB" altLang="en-US" sz="2400" dirty="0" smtClean="0">
                <a:solidFill>
                  <a:srgbClr val="00529B"/>
                </a:solidFill>
                <a:latin typeface="Arial"/>
                <a:ea typeface="+mn-ea"/>
                <a:cs typeface="+mn-cs"/>
              </a:rPr>
              <a:t>Framework and EA layers </a:t>
            </a:r>
            <a:endParaRPr lang="en-GB" altLang="en-US" sz="2400" dirty="0">
              <a:solidFill>
                <a:srgbClr val="00529B"/>
              </a:solidFill>
              <a:latin typeface="Arial"/>
              <a:ea typeface="+mn-ea"/>
              <a:cs typeface="+mn-cs"/>
            </a:endParaRPr>
          </a:p>
        </p:txBody>
      </p:sp>
      <p:grpSp>
        <p:nvGrpSpPr>
          <p:cNvPr id="5" name="Group 4"/>
          <p:cNvGrpSpPr/>
          <p:nvPr/>
        </p:nvGrpSpPr>
        <p:grpSpPr>
          <a:xfrm>
            <a:off x="395536" y="2093207"/>
            <a:ext cx="2160240" cy="3583508"/>
            <a:chOff x="395536" y="2093207"/>
            <a:chExt cx="2160240" cy="3583508"/>
          </a:xfrm>
        </p:grpSpPr>
        <p:sp>
          <p:nvSpPr>
            <p:cNvPr id="8" name="Rectangle 7"/>
            <p:cNvSpPr/>
            <p:nvPr/>
          </p:nvSpPr>
          <p:spPr bwMode="auto">
            <a:xfrm>
              <a:off x="395536" y="2093207"/>
              <a:ext cx="2160240" cy="775196"/>
            </a:xfrm>
            <a:prstGeom prst="rect">
              <a:avLst/>
            </a:prstGeom>
            <a:solidFill>
              <a:srgbClr val="FF0000"/>
            </a:solidFill>
            <a:ln>
              <a:noFill/>
            </a:ln>
            <a:effectLst/>
            <a:scene3d>
              <a:camera prst="perspectiveLeft"/>
              <a:lightRig rig="threePt" dir="t"/>
            </a:scene3d>
            <a:sp3d>
              <a:bevelT prst="relaxedInset"/>
              <a:bevelB prst="relaxedInset"/>
            </a:sp3d>
          </p:spPr>
          <p:txBody>
            <a:bodyPr vert="horz" wrap="square" lIns="91440" tIns="45720" rIns="91440" bIns="45720" numCol="1" rtlCol="0" anchor="ctr" anchorCtr="0" compatLnSpc="1">
              <a:prstTxWarp prst="textNoShape">
                <a:avLst/>
              </a:prstTxWarp>
            </a:bodyPr>
            <a:lstStyle/>
            <a:p>
              <a:pPr marL="3175" algn="ctr"/>
              <a:r>
                <a:rPr lang="en-GB" sz="2000" b="1" dirty="0">
                  <a:solidFill>
                    <a:schemeClr val="bg1"/>
                  </a:solidFill>
                </a:rPr>
                <a:t>Business</a:t>
              </a:r>
            </a:p>
          </p:txBody>
        </p:sp>
        <p:sp>
          <p:nvSpPr>
            <p:cNvPr id="9" name="Rectangle 8"/>
            <p:cNvSpPr/>
            <p:nvPr/>
          </p:nvSpPr>
          <p:spPr bwMode="auto">
            <a:xfrm>
              <a:off x="395536" y="3965415"/>
              <a:ext cx="2160240" cy="775196"/>
            </a:xfrm>
            <a:prstGeom prst="rect">
              <a:avLst/>
            </a:prstGeom>
            <a:solidFill>
              <a:srgbClr val="92D050"/>
            </a:solidFill>
            <a:ln>
              <a:noFill/>
            </a:ln>
            <a:effectLst/>
            <a:scene3d>
              <a:camera prst="perspectiveLeft"/>
              <a:lightRig rig="threePt" dir="t"/>
            </a:scene3d>
            <a:sp3d>
              <a:bevelT prst="relaxedInset"/>
              <a:bevelB prst="relaxedInset"/>
            </a:sp3d>
          </p:spPr>
          <p:txBody>
            <a:bodyPr vert="horz" wrap="square" lIns="91440" tIns="45720" rIns="91440" bIns="45720" numCol="1" rtlCol="0" anchor="ctr" anchorCtr="0" compatLnSpc="1">
              <a:prstTxWarp prst="textNoShape">
                <a:avLst/>
              </a:prstTxWarp>
            </a:bodyPr>
            <a:lstStyle/>
            <a:p>
              <a:pPr marL="3175" algn="ctr"/>
              <a:r>
                <a:rPr lang="en-GB" sz="2000" b="1" dirty="0" smtClean="0">
                  <a:solidFill>
                    <a:srgbClr val="FFFFFF"/>
                  </a:solidFill>
                </a:rPr>
                <a:t>Application</a:t>
              </a:r>
              <a:endParaRPr kumimoji="0" lang="en-GB" sz="1200" b="0" i="0" u="none" strike="noStrike" cap="none" normalizeH="0" baseline="0" dirty="0" smtClean="0">
                <a:ln>
                  <a:noFill/>
                </a:ln>
                <a:solidFill>
                  <a:srgbClr val="0F5494"/>
                </a:solidFill>
                <a:effectLst/>
                <a:latin typeface="Verdana" pitchFamily="34" charset="0"/>
              </a:endParaRPr>
            </a:p>
          </p:txBody>
        </p:sp>
        <p:sp>
          <p:nvSpPr>
            <p:cNvPr id="10" name="Rectangle 9"/>
            <p:cNvSpPr/>
            <p:nvPr/>
          </p:nvSpPr>
          <p:spPr bwMode="auto">
            <a:xfrm>
              <a:off x="395536" y="3029311"/>
              <a:ext cx="2160240" cy="775196"/>
            </a:xfrm>
            <a:prstGeom prst="rect">
              <a:avLst/>
            </a:prstGeom>
            <a:solidFill>
              <a:srgbClr val="FFC000"/>
            </a:solidFill>
            <a:ln>
              <a:noFill/>
            </a:ln>
            <a:effectLst/>
            <a:scene3d>
              <a:camera prst="perspectiveLeft"/>
              <a:lightRig rig="threePt" dir="t"/>
            </a:scene3d>
            <a:sp3d>
              <a:bevelT prst="relaxedInset"/>
              <a:bevelB prst="relaxedInset"/>
            </a:sp3d>
          </p:spPr>
          <p:txBody>
            <a:bodyPr vert="horz" wrap="square" lIns="91440" tIns="45720" rIns="91440" bIns="45720" numCol="1" rtlCol="0" anchor="ctr" anchorCtr="0" compatLnSpc="1">
              <a:prstTxWarp prst="textNoShape">
                <a:avLst/>
              </a:prstTxWarp>
            </a:bodyPr>
            <a:lstStyle/>
            <a:p>
              <a:pPr marL="3175" algn="ctr"/>
              <a:r>
                <a:rPr lang="en-GB" sz="2000" b="1" dirty="0" smtClean="0">
                  <a:solidFill>
                    <a:schemeClr val="bg1"/>
                  </a:solidFill>
                </a:rPr>
                <a:t>Information</a:t>
              </a:r>
              <a:endParaRPr kumimoji="0" lang="en-GB" sz="2000" b="0" i="0" u="none" strike="noStrike" cap="none" normalizeH="0" baseline="0" dirty="0" smtClean="0">
                <a:ln>
                  <a:noFill/>
                </a:ln>
                <a:solidFill>
                  <a:srgbClr val="0F5494"/>
                </a:solidFill>
                <a:effectLst/>
              </a:endParaRPr>
            </a:p>
          </p:txBody>
        </p:sp>
        <p:sp>
          <p:nvSpPr>
            <p:cNvPr id="11" name="Rectangle 10"/>
            <p:cNvSpPr/>
            <p:nvPr/>
          </p:nvSpPr>
          <p:spPr bwMode="auto">
            <a:xfrm>
              <a:off x="395536" y="4901519"/>
              <a:ext cx="2160240" cy="775196"/>
            </a:xfrm>
            <a:prstGeom prst="rect">
              <a:avLst/>
            </a:prstGeom>
            <a:solidFill>
              <a:srgbClr val="3166CF"/>
            </a:solidFill>
            <a:ln>
              <a:noFill/>
            </a:ln>
            <a:effectLst/>
            <a:scene3d>
              <a:camera prst="perspectiveLeft"/>
              <a:lightRig rig="threePt" dir="t"/>
            </a:scene3d>
            <a:sp3d>
              <a:bevelT prst="relaxedInset"/>
              <a:bevelB prst="relaxedInset"/>
            </a:sp3d>
          </p:spPr>
          <p:txBody>
            <a:bodyPr vert="horz" wrap="square" lIns="91440" tIns="45720" rIns="91440" bIns="45720" numCol="1" rtlCol="0" anchor="ctr" anchorCtr="0" compatLnSpc="1">
              <a:prstTxWarp prst="textNoShape">
                <a:avLst/>
              </a:prstTxWarp>
            </a:bodyPr>
            <a:lstStyle/>
            <a:p>
              <a:pPr marL="3175" algn="ctr"/>
              <a:r>
                <a:rPr lang="en-GB" sz="2000" b="1" dirty="0">
                  <a:solidFill>
                    <a:schemeClr val="bg1"/>
                  </a:solidFill>
                </a:rPr>
                <a:t>Technology</a:t>
              </a:r>
            </a:p>
          </p:txBody>
        </p:sp>
      </p:grpSp>
      <p:grpSp>
        <p:nvGrpSpPr>
          <p:cNvPr id="7" name="Group 6"/>
          <p:cNvGrpSpPr/>
          <p:nvPr/>
        </p:nvGrpSpPr>
        <p:grpSpPr>
          <a:xfrm>
            <a:off x="2290136" y="1773696"/>
            <a:ext cx="3330137" cy="1850092"/>
            <a:chOff x="2289764" y="1822400"/>
            <a:chExt cx="3330137" cy="1850092"/>
          </a:xfrm>
        </p:grpSpPr>
        <p:sp>
          <p:nvSpPr>
            <p:cNvPr id="14" name="Rectangle 13"/>
            <p:cNvSpPr/>
            <p:nvPr/>
          </p:nvSpPr>
          <p:spPr>
            <a:xfrm>
              <a:off x="3116381" y="1822400"/>
              <a:ext cx="2503520" cy="1850092"/>
            </a:xfrm>
            <a:prstGeom prst="rect">
              <a:avLst/>
            </a:prstGeom>
            <a:blipFill>
              <a:blip r:embed="rId3" cstate="print">
                <a:extLst>
                  <a:ext uri="{28A0092B-C50C-407E-A947-70E740481C1C}">
                    <a14:useLocalDpi xmlns:a14="http://schemas.microsoft.com/office/drawing/2010/main" val="0"/>
                  </a:ext>
                </a:extLst>
              </a:blip>
              <a:srcRect/>
              <a:stretch>
                <a:fillRect l="1828" t="2327" r="1828" b="2327"/>
              </a:stretch>
            </a:blipFill>
            <a:ln>
              <a:noFill/>
            </a:ln>
            <a:effectLst>
              <a:outerShdw blurRad="40000" dist="23000" dir="5400000" rotWithShape="0">
                <a:srgbClr val="000000">
                  <a:alpha val="35000"/>
                </a:srgbClr>
              </a:outerShdw>
            </a:effectLst>
          </p:spPr>
        </p:sp>
        <p:sp>
          <p:nvSpPr>
            <p:cNvPr id="15" name="Freeform 14"/>
            <p:cNvSpPr/>
            <p:nvPr/>
          </p:nvSpPr>
          <p:spPr>
            <a:xfrm>
              <a:off x="2289764" y="2180310"/>
              <a:ext cx="2157289" cy="518432"/>
            </a:xfrm>
            <a:custGeom>
              <a:avLst/>
              <a:gdLst>
                <a:gd name="connsiteX0" fmla="*/ 0 w 2157289"/>
                <a:gd name="connsiteY0" fmla="*/ 0 h 518432"/>
                <a:gd name="connsiteX1" fmla="*/ 2157289 w 2157289"/>
                <a:gd name="connsiteY1" fmla="*/ 0 h 518432"/>
                <a:gd name="connsiteX2" fmla="*/ 2157289 w 2157289"/>
                <a:gd name="connsiteY2" fmla="*/ 518432 h 518432"/>
                <a:gd name="connsiteX3" fmla="*/ 0 w 2157289"/>
                <a:gd name="connsiteY3" fmla="*/ 518432 h 518432"/>
                <a:gd name="connsiteX4" fmla="*/ 0 w 2157289"/>
                <a:gd name="connsiteY4" fmla="*/ 0 h 51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289" h="518432">
                  <a:moveTo>
                    <a:pt x="0" y="0"/>
                  </a:moveTo>
                  <a:lnTo>
                    <a:pt x="2157289" y="0"/>
                  </a:lnTo>
                  <a:lnTo>
                    <a:pt x="2157289" y="518432"/>
                  </a:lnTo>
                  <a:lnTo>
                    <a:pt x="0" y="518432"/>
                  </a:lnTo>
                  <a:lnTo>
                    <a:pt x="0" y="0"/>
                  </a:lnTo>
                  <a:close/>
                </a:path>
              </a:pathLst>
            </a:custGeom>
            <a:gradFill rotWithShape="1">
              <a:gsLst>
                <a:gs pos="0">
                  <a:srgbClr val="00529B">
                    <a:hueOff val="0"/>
                    <a:satOff val="0"/>
                    <a:lumOff val="0"/>
                    <a:alphaOff val="0"/>
                    <a:shade val="51000"/>
                    <a:satMod val="130000"/>
                  </a:srgbClr>
                </a:gs>
                <a:gs pos="80000">
                  <a:srgbClr val="00529B">
                    <a:hueOff val="0"/>
                    <a:satOff val="0"/>
                    <a:lumOff val="0"/>
                    <a:alphaOff val="0"/>
                    <a:shade val="93000"/>
                    <a:satMod val="130000"/>
                  </a:srgbClr>
                </a:gs>
                <a:gs pos="100000">
                  <a:srgbClr val="00529B">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p:spPr>
          <p:txBody>
            <a:bodyPr spcFirstLastPara="0" vert="horz" wrap="square" lIns="26670" tIns="26670" rIns="26670" bIns="26670" numCol="1" spcCol="1270" anchor="ctr" anchorCtr="0">
              <a:noAutofit/>
            </a:bodyPr>
            <a:lstStyle/>
            <a:p>
              <a:pPr marL="0" marR="0" lvl="0" indent="0" algn="ctr" defTabSz="622300" eaLnBrk="1" fontAlgn="auto" latinLnBrk="0" hangingPunct="1">
                <a:lnSpc>
                  <a:spcPct val="90000"/>
                </a:lnSpc>
                <a:spcBef>
                  <a:spcPct val="0"/>
                </a:spcBef>
                <a:spcAft>
                  <a:spcPct val="500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a:ea typeface="Arial Unicode MS"/>
                  <a:cs typeface="Arial Unicode MS"/>
                </a:rPr>
                <a:t>Business Capabilities</a:t>
              </a:r>
              <a:endParaRPr kumimoji="0" lang="en-GB" sz="1400" b="1" i="0" u="none" strike="noStrike" kern="1200" cap="none" spc="0" normalizeH="0" baseline="0" noProof="0" dirty="0">
                <a:ln>
                  <a:noFill/>
                </a:ln>
                <a:solidFill>
                  <a:srgbClr val="FFFFFF"/>
                </a:solidFill>
                <a:effectLst/>
                <a:uLnTx/>
                <a:uFillTx/>
                <a:latin typeface="Arial"/>
                <a:ea typeface="Arial Unicode MS"/>
                <a:cs typeface="Arial Unicode MS"/>
              </a:endParaRPr>
            </a:p>
          </p:txBody>
        </p:sp>
      </p:grpSp>
      <p:sp>
        <p:nvSpPr>
          <p:cNvPr id="2" name="Down Arrow 1"/>
          <p:cNvSpPr/>
          <p:nvPr/>
        </p:nvSpPr>
        <p:spPr bwMode="auto">
          <a:xfrm>
            <a:off x="2987824" y="2868403"/>
            <a:ext cx="576064" cy="936104"/>
          </a:xfrm>
          <a:prstGeom prst="downArrow">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tx2"/>
              </a:solidFill>
              <a:effectLst/>
              <a:latin typeface="Verdana" pitchFamily="34" charset="0"/>
            </a:endParaRPr>
          </a:p>
        </p:txBody>
      </p:sp>
      <p:grpSp>
        <p:nvGrpSpPr>
          <p:cNvPr id="17" name="Group 16"/>
          <p:cNvGrpSpPr/>
          <p:nvPr/>
        </p:nvGrpSpPr>
        <p:grpSpPr>
          <a:xfrm>
            <a:off x="2290136" y="2747446"/>
            <a:ext cx="4046607" cy="2875165"/>
            <a:chOff x="2290136" y="2747446"/>
            <a:chExt cx="4046607" cy="2875165"/>
          </a:xfrm>
        </p:grpSpPr>
        <p:grpSp>
          <p:nvGrpSpPr>
            <p:cNvPr id="12" name="Group 11"/>
            <p:cNvGrpSpPr/>
            <p:nvPr/>
          </p:nvGrpSpPr>
          <p:grpSpPr>
            <a:xfrm>
              <a:off x="2290136" y="3858611"/>
              <a:ext cx="4046607" cy="1764000"/>
              <a:chOff x="2380841" y="3525117"/>
              <a:chExt cx="4046607" cy="1764000"/>
            </a:xfrm>
          </p:grpSpPr>
          <p:sp>
            <p:nvSpPr>
              <p:cNvPr id="20" name="Rectangle 19"/>
              <p:cNvSpPr/>
              <p:nvPr/>
            </p:nvSpPr>
            <p:spPr>
              <a:xfrm>
                <a:off x="3923928" y="3525117"/>
                <a:ext cx="2503520" cy="1764000"/>
              </a:xfrm>
              <a:prstGeom prst="rect">
                <a:avLst/>
              </a:prstGeom>
              <a:blipFill>
                <a:blip r:embed="rId4" cstate="print">
                  <a:extLst>
                    <a:ext uri="{28A0092B-C50C-407E-A947-70E740481C1C}">
                      <a14:useLocalDpi xmlns:a14="http://schemas.microsoft.com/office/drawing/2010/main" val="0"/>
                    </a:ext>
                  </a:extLst>
                </a:blip>
                <a:srcRect/>
                <a:stretch>
                  <a:fillRect t="-16786" b="-21661"/>
                </a:stretch>
              </a:blipFill>
              <a:ln>
                <a:noFill/>
              </a:ln>
              <a:effectLst>
                <a:outerShdw blurRad="40000" dist="23000" dir="5400000" rotWithShape="0">
                  <a:srgbClr val="000000">
                    <a:alpha val="35000"/>
                  </a:srgbClr>
                </a:outerShdw>
              </a:effectLst>
            </p:spPr>
          </p:sp>
          <p:sp>
            <p:nvSpPr>
              <p:cNvPr id="21" name="Freeform 20"/>
              <p:cNvSpPr/>
              <p:nvPr/>
            </p:nvSpPr>
            <p:spPr>
              <a:xfrm>
                <a:off x="2380841" y="3724678"/>
                <a:ext cx="2157289" cy="518432"/>
              </a:xfrm>
              <a:custGeom>
                <a:avLst/>
                <a:gdLst>
                  <a:gd name="connsiteX0" fmla="*/ 0 w 2157289"/>
                  <a:gd name="connsiteY0" fmla="*/ 0 h 518432"/>
                  <a:gd name="connsiteX1" fmla="*/ 2157289 w 2157289"/>
                  <a:gd name="connsiteY1" fmla="*/ 0 h 518432"/>
                  <a:gd name="connsiteX2" fmla="*/ 2157289 w 2157289"/>
                  <a:gd name="connsiteY2" fmla="*/ 518432 h 518432"/>
                  <a:gd name="connsiteX3" fmla="*/ 0 w 2157289"/>
                  <a:gd name="connsiteY3" fmla="*/ 518432 h 518432"/>
                  <a:gd name="connsiteX4" fmla="*/ 0 w 2157289"/>
                  <a:gd name="connsiteY4" fmla="*/ 0 h 51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289" h="518432">
                    <a:moveTo>
                      <a:pt x="0" y="0"/>
                    </a:moveTo>
                    <a:lnTo>
                      <a:pt x="2157289" y="0"/>
                    </a:lnTo>
                    <a:lnTo>
                      <a:pt x="2157289" y="518432"/>
                    </a:lnTo>
                    <a:lnTo>
                      <a:pt x="0" y="518432"/>
                    </a:lnTo>
                    <a:lnTo>
                      <a:pt x="0" y="0"/>
                    </a:lnTo>
                    <a:close/>
                  </a:path>
                </a:pathLst>
              </a:custGeom>
              <a:gradFill rotWithShape="1">
                <a:gsLst>
                  <a:gs pos="0">
                    <a:srgbClr val="00529B">
                      <a:hueOff val="0"/>
                      <a:satOff val="0"/>
                      <a:lumOff val="0"/>
                      <a:alphaOff val="0"/>
                      <a:shade val="51000"/>
                      <a:satMod val="130000"/>
                    </a:srgbClr>
                  </a:gs>
                  <a:gs pos="80000">
                    <a:srgbClr val="00529B">
                      <a:hueOff val="0"/>
                      <a:satOff val="0"/>
                      <a:lumOff val="0"/>
                      <a:alphaOff val="0"/>
                      <a:shade val="93000"/>
                      <a:satMod val="130000"/>
                    </a:srgbClr>
                  </a:gs>
                  <a:gs pos="100000">
                    <a:srgbClr val="00529B">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p:spPr>
            <p:txBody>
              <a:bodyPr spcFirstLastPara="0" vert="horz" wrap="square" lIns="26670" tIns="26670" rIns="26670" bIns="26670" numCol="1" spcCol="1270" anchor="ctr" anchorCtr="0">
                <a:noAutofit/>
              </a:bodyPr>
              <a:lstStyle/>
              <a:p>
                <a:pPr marL="0" marR="0" lvl="0" indent="0" algn="ctr" defTabSz="622300" eaLnBrk="1" fontAlgn="auto" latinLnBrk="0" hangingPunct="1">
                  <a:lnSpc>
                    <a:spcPct val="90000"/>
                  </a:lnSpc>
                  <a:spcBef>
                    <a:spcPct val="0"/>
                  </a:spcBef>
                  <a:spcAft>
                    <a:spcPct val="500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a:ea typeface="Arial Unicode MS"/>
                    <a:cs typeface="Arial Unicode MS"/>
                  </a:rPr>
                  <a:t>Architecture building blocks</a:t>
                </a:r>
                <a:endParaRPr kumimoji="0" lang="en-GB" sz="1400" b="1" i="0" u="none" strike="noStrike" kern="1200" cap="none" spc="0" normalizeH="0" baseline="0" noProof="0" dirty="0">
                  <a:ln>
                    <a:noFill/>
                  </a:ln>
                  <a:solidFill>
                    <a:srgbClr val="FFFFFF"/>
                  </a:solidFill>
                  <a:effectLst/>
                  <a:uLnTx/>
                  <a:uFillTx/>
                  <a:latin typeface="Arial"/>
                  <a:ea typeface="Arial Unicode MS"/>
                  <a:cs typeface="Arial Unicode MS"/>
                </a:endParaRPr>
              </a:p>
            </p:txBody>
          </p:sp>
        </p:grpSp>
        <p:sp>
          <p:nvSpPr>
            <p:cNvPr id="3" name="Down Arrow 2"/>
            <p:cNvSpPr/>
            <p:nvPr/>
          </p:nvSpPr>
          <p:spPr bwMode="auto">
            <a:xfrm>
              <a:off x="2882305" y="2747446"/>
              <a:ext cx="504056" cy="1266673"/>
            </a:xfrm>
            <a:prstGeom prst="downArrow">
              <a:avLst/>
            </a:prstGeom>
            <a:solidFill>
              <a:schemeClr val="accent2"/>
            </a:solidFill>
            <a:ln w="9525" cap="flat" cmpd="sng" algn="ctr">
              <a:solidFill>
                <a:schemeClr val="accent3"/>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grpSp>
      <p:grpSp>
        <p:nvGrpSpPr>
          <p:cNvPr id="16" name="Group 15"/>
          <p:cNvGrpSpPr/>
          <p:nvPr/>
        </p:nvGrpSpPr>
        <p:grpSpPr>
          <a:xfrm>
            <a:off x="2696790" y="5946258"/>
            <a:ext cx="4776386" cy="625833"/>
            <a:chOff x="2315894" y="6093296"/>
            <a:chExt cx="4776386" cy="625833"/>
          </a:xfrm>
        </p:grpSpPr>
        <p:sp>
          <p:nvSpPr>
            <p:cNvPr id="32" name="Down Arrow 31"/>
            <p:cNvSpPr/>
            <p:nvPr/>
          </p:nvSpPr>
          <p:spPr bwMode="auto">
            <a:xfrm rot="16200000">
              <a:off x="4538206" y="3870984"/>
              <a:ext cx="331762" cy="4776386"/>
            </a:xfrm>
            <a:prstGeom prst="downArrow">
              <a:avLst/>
            </a:prstGeom>
            <a:solidFill>
              <a:srgbClr val="FFFF00"/>
            </a:solidFill>
            <a:ln w="9525" cap="flat" cmpd="sng" algn="ctr">
              <a:solidFill>
                <a:schemeClr val="accent3"/>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33" name="Title 1"/>
            <p:cNvSpPr txBox="1">
              <a:spLocks/>
            </p:cNvSpPr>
            <p:nvPr/>
          </p:nvSpPr>
          <p:spPr bwMode="gray">
            <a:xfrm>
              <a:off x="3435531" y="6184332"/>
              <a:ext cx="2448272" cy="534797"/>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l" rtl="0" eaLnBrk="1" fontAlgn="base" hangingPunct="1">
                <a:spcBef>
                  <a:spcPct val="0"/>
                </a:spcBef>
                <a:spcAft>
                  <a:spcPct val="0"/>
                </a:spcAft>
                <a:defRPr b="0">
                  <a:solidFill>
                    <a:schemeClr val="tx2"/>
                  </a:solidFill>
                  <a:latin typeface="+mj-lt"/>
                  <a:ea typeface="+mj-ea"/>
                  <a:cs typeface="+mj-cs"/>
                </a:defRPr>
              </a:lvl1pPr>
              <a:lvl2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2pPr>
              <a:lvl3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3pPr>
              <a:lvl4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4pPr>
              <a:lvl5pPr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5pPr>
              <a:lvl6pPr marL="4572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6pPr>
              <a:lvl7pPr marL="9144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7pPr>
              <a:lvl8pPr marL="13716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8pPr>
              <a:lvl9pPr marL="1828800" algn="l" rtl="0" eaLnBrk="1" fontAlgn="base" hangingPunct="1">
                <a:spcBef>
                  <a:spcPct val="0"/>
                </a:spcBef>
                <a:spcAft>
                  <a:spcPct val="0"/>
                </a:spcAft>
                <a:defRPr>
                  <a:solidFill>
                    <a:schemeClr val="accent1"/>
                  </a:solidFill>
                  <a:latin typeface="Arial" charset="0"/>
                  <a:ea typeface="Arial Unicode MS" pitchFamily="34" charset="-128"/>
                  <a:cs typeface="Arial Unicode MS" pitchFamily="34" charset="-128"/>
                </a:defRPr>
              </a:lvl9pPr>
            </a:lstStyle>
            <a:p>
              <a:pPr algn="ctr"/>
              <a:r>
                <a:rPr lang="en-GB" altLang="en-US" sz="2400" dirty="0" smtClean="0">
                  <a:solidFill>
                    <a:srgbClr val="00529B"/>
                  </a:solidFill>
                  <a:latin typeface="Arial"/>
                  <a:ea typeface="+mn-ea"/>
                  <a:cs typeface="+mn-cs"/>
                </a:rPr>
                <a:t>Implementation</a:t>
              </a:r>
              <a:endParaRPr lang="en-GB" altLang="en-US" sz="2400" dirty="0">
                <a:solidFill>
                  <a:srgbClr val="00529B"/>
                </a:solidFill>
                <a:latin typeface="Arial"/>
                <a:ea typeface="+mn-ea"/>
                <a:cs typeface="+mn-cs"/>
              </a:endParaRPr>
            </a:p>
          </p:txBody>
        </p:sp>
      </p:grpSp>
      <p:grpSp>
        <p:nvGrpSpPr>
          <p:cNvPr id="18" name="Group 17"/>
          <p:cNvGrpSpPr/>
          <p:nvPr/>
        </p:nvGrpSpPr>
        <p:grpSpPr>
          <a:xfrm>
            <a:off x="5794042" y="1916832"/>
            <a:ext cx="3358269" cy="3615391"/>
            <a:chOff x="5787591" y="1839957"/>
            <a:chExt cx="3358269" cy="3615391"/>
          </a:xfrm>
        </p:grpSpPr>
        <p:grpSp>
          <p:nvGrpSpPr>
            <p:cNvPr id="13" name="Group 12"/>
            <p:cNvGrpSpPr/>
            <p:nvPr/>
          </p:nvGrpSpPr>
          <p:grpSpPr>
            <a:xfrm>
              <a:off x="6391282" y="2480805"/>
              <a:ext cx="2754578" cy="2343013"/>
              <a:chOff x="5777434" y="2738992"/>
              <a:chExt cx="2754578" cy="2343013"/>
            </a:xfrm>
          </p:grpSpPr>
          <p:sp>
            <p:nvSpPr>
              <p:cNvPr id="24" name="Rounded Rectangle 23"/>
              <p:cNvSpPr/>
              <p:nvPr/>
            </p:nvSpPr>
            <p:spPr>
              <a:xfrm>
                <a:off x="6254103" y="3245248"/>
                <a:ext cx="2277909" cy="1836757"/>
              </a:xfrm>
              <a:prstGeom prst="roundRect">
                <a:avLst>
                  <a:gd name="adj" fmla="val 10000"/>
                </a:avLst>
              </a:prstGeom>
              <a:blipFill>
                <a:blip r:embed="rId5" cstate="print">
                  <a:extLst>
                    <a:ext uri="{BEBA8EAE-BF5A-486C-A8C5-ECC9F3942E4B}">
                      <a14:imgProps xmlns:a14="http://schemas.microsoft.com/office/drawing/2010/main">
                        <a14:imgLayer r:embed="rId6">
                          <a14:imgEffect>
                            <a14:brightnessContrast bright="-6000" contrast="3000"/>
                          </a14:imgEffect>
                        </a14:imgLayer>
                      </a14:imgProps>
                    </a:ext>
                    <a:ext uri="{28A0092B-C50C-407E-A947-70E740481C1C}">
                      <a14:useLocalDpi xmlns:a14="http://schemas.microsoft.com/office/drawing/2010/main" val="0"/>
                    </a:ext>
                  </a:extLst>
                </a:blip>
                <a:srcRect/>
                <a:stretch>
                  <a:fillRect t="-11000" b="-11000"/>
                </a:stretch>
              </a:blipFill>
              <a:scene3d>
                <a:camera prst="orthographicFront" zoom="91000"/>
                <a:lightRig rig="threePt" dir="t">
                  <a:rot lat="0" lon="0" rev="20640000"/>
                </a:lightRig>
              </a:scene3d>
              <a:sp3d z="57200" extrusionH="10600" prstMaterial="plastic"/>
            </p:spPr>
            <p:style>
              <a:lnRef idx="0">
                <a:schemeClr val="lt1">
                  <a:hueOff val="0"/>
                  <a:satOff val="0"/>
                  <a:lumOff val="0"/>
                  <a:alphaOff val="0"/>
                </a:schemeClr>
              </a:lnRef>
              <a:fillRef idx="1">
                <a:scrgbClr r="0" g="0" b="0"/>
              </a:fillRef>
              <a:effectRef idx="1">
                <a:schemeClr val="accent1">
                  <a:tint val="50000"/>
                  <a:hueOff val="0"/>
                  <a:satOff val="0"/>
                  <a:lumOff val="0"/>
                  <a:alphaOff val="0"/>
                </a:schemeClr>
              </a:effectRef>
              <a:fontRef idx="minor">
                <a:schemeClr val="lt1">
                  <a:hueOff val="0"/>
                  <a:satOff val="0"/>
                  <a:lumOff val="0"/>
                  <a:alphaOff val="0"/>
                </a:schemeClr>
              </a:fontRef>
            </p:style>
          </p:sp>
          <p:sp>
            <p:nvSpPr>
              <p:cNvPr id="29" name="Freeform 28"/>
              <p:cNvSpPr/>
              <p:nvPr/>
            </p:nvSpPr>
            <p:spPr>
              <a:xfrm>
                <a:off x="5777434" y="2738992"/>
                <a:ext cx="2157289" cy="630561"/>
              </a:xfrm>
              <a:custGeom>
                <a:avLst/>
                <a:gdLst>
                  <a:gd name="connsiteX0" fmla="*/ 0 w 2157289"/>
                  <a:gd name="connsiteY0" fmla="*/ 0 h 518432"/>
                  <a:gd name="connsiteX1" fmla="*/ 2157289 w 2157289"/>
                  <a:gd name="connsiteY1" fmla="*/ 0 h 518432"/>
                  <a:gd name="connsiteX2" fmla="*/ 2157289 w 2157289"/>
                  <a:gd name="connsiteY2" fmla="*/ 518432 h 518432"/>
                  <a:gd name="connsiteX3" fmla="*/ 0 w 2157289"/>
                  <a:gd name="connsiteY3" fmla="*/ 518432 h 518432"/>
                  <a:gd name="connsiteX4" fmla="*/ 0 w 2157289"/>
                  <a:gd name="connsiteY4" fmla="*/ 0 h 51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7289" h="518432">
                    <a:moveTo>
                      <a:pt x="0" y="0"/>
                    </a:moveTo>
                    <a:lnTo>
                      <a:pt x="2157289" y="0"/>
                    </a:lnTo>
                    <a:lnTo>
                      <a:pt x="2157289" y="518432"/>
                    </a:lnTo>
                    <a:lnTo>
                      <a:pt x="0" y="518432"/>
                    </a:lnTo>
                    <a:lnTo>
                      <a:pt x="0" y="0"/>
                    </a:lnTo>
                    <a:close/>
                  </a:path>
                </a:pathLst>
              </a:custGeom>
              <a:gradFill rotWithShape="1">
                <a:gsLst>
                  <a:gs pos="0">
                    <a:srgbClr val="00529B">
                      <a:hueOff val="0"/>
                      <a:satOff val="0"/>
                      <a:lumOff val="0"/>
                      <a:alphaOff val="0"/>
                      <a:shade val="51000"/>
                      <a:satMod val="130000"/>
                    </a:srgbClr>
                  </a:gs>
                  <a:gs pos="80000">
                    <a:srgbClr val="00529B">
                      <a:hueOff val="0"/>
                      <a:satOff val="0"/>
                      <a:lumOff val="0"/>
                      <a:alphaOff val="0"/>
                      <a:shade val="93000"/>
                      <a:satMod val="130000"/>
                    </a:srgbClr>
                  </a:gs>
                  <a:gs pos="100000">
                    <a:srgbClr val="00529B">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p:spPr>
            <p:txBody>
              <a:bodyPr spcFirstLastPara="0" vert="horz" wrap="square" lIns="26670" tIns="26670" rIns="26670" bIns="26670" numCol="1" spcCol="1270" anchor="ctr" anchorCtr="0">
                <a:noAutofit/>
              </a:bodyPr>
              <a:lstStyle/>
              <a:p>
                <a:pPr marL="0" marR="0" lvl="0" indent="0" algn="ctr" defTabSz="622300" eaLnBrk="1" fontAlgn="auto" latinLnBrk="0" hangingPunct="1">
                  <a:lnSpc>
                    <a:spcPct val="90000"/>
                  </a:lnSpc>
                  <a:spcBef>
                    <a:spcPct val="0"/>
                  </a:spcBef>
                  <a:spcAft>
                    <a:spcPct val="5000"/>
                  </a:spcAft>
                  <a:buClrTx/>
                  <a:buSzTx/>
                  <a:buFontTx/>
                  <a:buNone/>
                  <a:tabLst/>
                  <a:defRPr/>
                </a:pPr>
                <a:r>
                  <a:rPr kumimoji="0" lang="en-GB" sz="1400" b="1" i="0" u="none" strike="noStrike" kern="1200" cap="none" spc="0" normalizeH="0" baseline="0" noProof="0" dirty="0" smtClean="0">
                    <a:ln>
                      <a:noFill/>
                    </a:ln>
                    <a:solidFill>
                      <a:srgbClr val="FFFFFF"/>
                    </a:solidFill>
                    <a:effectLst/>
                    <a:uLnTx/>
                    <a:uFillTx/>
                    <a:latin typeface="Arial"/>
                    <a:ea typeface="Arial Unicode MS"/>
                    <a:cs typeface="Arial Unicode MS"/>
                  </a:rPr>
                  <a:t>ESS Statistical Production Reference Architecture</a:t>
                </a:r>
                <a:endParaRPr kumimoji="0" lang="en-GB" sz="1400" b="1" i="0" u="none" strike="noStrike" kern="1200" cap="none" spc="0" normalizeH="0" baseline="0" noProof="0" dirty="0">
                  <a:ln>
                    <a:noFill/>
                  </a:ln>
                  <a:solidFill>
                    <a:srgbClr val="FFFFFF"/>
                  </a:solidFill>
                  <a:effectLst/>
                  <a:uLnTx/>
                  <a:uFillTx/>
                  <a:latin typeface="Arial"/>
                  <a:ea typeface="Arial Unicode MS"/>
                  <a:cs typeface="Arial Unicode MS"/>
                </a:endParaRPr>
              </a:p>
            </p:txBody>
          </p:sp>
        </p:grpSp>
        <p:sp>
          <p:nvSpPr>
            <p:cNvPr id="6" name="Bent Arrow 5"/>
            <p:cNvSpPr/>
            <p:nvPr/>
          </p:nvSpPr>
          <p:spPr bwMode="auto">
            <a:xfrm rot="5400000">
              <a:off x="6512020" y="4543016"/>
              <a:ext cx="973636" cy="851028"/>
            </a:xfrm>
            <a:prstGeom prst="bentArrow">
              <a:avLst>
                <a:gd name="adj1" fmla="val 30730"/>
                <a:gd name="adj2" fmla="val 35230"/>
                <a:gd name="adj3" fmla="val 25000"/>
                <a:gd name="adj4" fmla="val 45268"/>
              </a:avLst>
            </a:prstGeom>
            <a:solidFill>
              <a:schemeClr val="accent2"/>
            </a:solidFill>
            <a:ln>
              <a:noFill/>
            </a:ln>
            <a:effectLst/>
            <a:scene3d>
              <a:camera prst="orthographicFront">
                <a:rot lat="0" lon="10800000" rev="0"/>
              </a:camera>
              <a:lightRig rig="threePt" dir="t"/>
            </a:scene3d>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31" name="Bent Arrow 30"/>
            <p:cNvSpPr/>
            <p:nvPr/>
          </p:nvSpPr>
          <p:spPr bwMode="auto">
            <a:xfrm rot="5400000">
              <a:off x="6277497" y="1350051"/>
              <a:ext cx="656949" cy="1636761"/>
            </a:xfrm>
            <a:prstGeom prst="bentArrow">
              <a:avLst>
                <a:gd name="adj1" fmla="val 37170"/>
                <a:gd name="adj2" fmla="val 35230"/>
                <a:gd name="adj3" fmla="val 25000"/>
                <a:gd name="adj4" fmla="val 45268"/>
              </a:avLst>
            </a:prstGeom>
            <a:solidFill>
              <a:schemeClr val="accent2"/>
            </a:solidFill>
            <a:ln>
              <a:noFill/>
            </a:ln>
            <a:effectLst/>
            <a:scene3d>
              <a:camera prst="orthographicFront">
                <a:rot lat="0" lon="0" rev="0"/>
              </a:camera>
              <a:lightRig rig="threePt" dir="t"/>
            </a:scene3d>
            <a:ex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down)">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randombar(horizontal)">
                                      <p:cBhvr>
                                        <p:cTn id="2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2013_blank_new">
  <a:themeElements>
    <a:clrScheme name="Gartner_2013">
      <a:dk1>
        <a:srgbClr val="000000"/>
      </a:dk1>
      <a:lt1>
        <a:srgbClr val="FFFFFF"/>
      </a:lt1>
      <a:dk2>
        <a:srgbClr val="00529B"/>
      </a:dk2>
      <a:lt2>
        <a:srgbClr val="B9D0DC"/>
      </a:lt2>
      <a:accent1>
        <a:srgbClr val="00529B"/>
      </a:accent1>
      <a:accent2>
        <a:srgbClr val="6E96D5"/>
      </a:accent2>
      <a:accent3>
        <a:srgbClr val="5B97B1"/>
      </a:accent3>
      <a:accent4>
        <a:srgbClr val="85B0C6"/>
      </a:accent4>
      <a:accent5>
        <a:srgbClr val="B9D0DC"/>
      </a:accent5>
      <a:accent6>
        <a:srgbClr val="99CC00"/>
      </a:accent6>
      <a:hlink>
        <a:srgbClr val="5B97B1"/>
      </a:hlink>
      <a:folHlink>
        <a:srgbClr val="85B0C6"/>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rtlCol="0" anchor="ctr"/>
      <a:lstStyle>
        <a:defPPr algn="ctr">
          <a:defRPr sz="1600" dirty="0" err="1" smtClean="0"/>
        </a:defPPr>
      </a:lstStyle>
      <a:style>
        <a:lnRef idx="1">
          <a:schemeClr val="accent1"/>
        </a:lnRef>
        <a:fillRef idx="0">
          <a:schemeClr val="accent1"/>
        </a:fillRef>
        <a:effectRef idx="0">
          <a:schemeClr val="accent1"/>
        </a:effectRef>
        <a:fontRef idx="minor">
          <a:schemeClr val="tx1"/>
        </a:fontRef>
      </a:style>
    </a:spDef>
    <a:lnDef>
      <a:spPr bwMode="gray">
        <a:noFill/>
        <a:ln w="12700">
          <a:solidFill>
            <a:schemeClr val="tx1"/>
          </a:solidFill>
          <a:round/>
          <a:headEnd type="none" w="lg" len="lg"/>
          <a:tailEnd type="none" w="lg" len="lg"/>
        </a:ln>
        <a:effectLst/>
      </a:spPr>
      <a:bodyPr/>
      <a:lstStyle/>
    </a:lnDef>
    <a:txDef>
      <a:spPr/>
      <a:bodyPr vert="horz" lIns="0" tIns="0" rIns="0" bIns="0" rtlCol="0">
        <a:noAutofit/>
      </a:bodyPr>
      <a:lstStyle>
        <a:defPPr>
          <a:defRPr dirty="0" err="1"/>
        </a:defPPr>
      </a:lstStyle>
    </a:txDef>
  </a:objectDefaults>
  <a:extraClrSchemeLst/>
</a:theme>
</file>

<file path=ppt/theme/theme3.xml><?xml version="1.0" encoding="utf-8"?>
<a:theme xmlns:a="http://schemas.openxmlformats.org/drawingml/2006/main" name="1_blank">
  <a:themeElements>
    <a:clrScheme name="Gartner_2013">
      <a:dk1>
        <a:srgbClr val="000000"/>
      </a:dk1>
      <a:lt1>
        <a:srgbClr val="FFFFFF"/>
      </a:lt1>
      <a:dk2>
        <a:srgbClr val="00529B"/>
      </a:dk2>
      <a:lt2>
        <a:srgbClr val="B9D0DC"/>
      </a:lt2>
      <a:accent1>
        <a:srgbClr val="00529B"/>
      </a:accent1>
      <a:accent2>
        <a:srgbClr val="6E96D5"/>
      </a:accent2>
      <a:accent3>
        <a:srgbClr val="5B97B1"/>
      </a:accent3>
      <a:accent4>
        <a:srgbClr val="85B0C6"/>
      </a:accent4>
      <a:accent5>
        <a:srgbClr val="B9D0DC"/>
      </a:accent5>
      <a:accent6>
        <a:srgbClr val="99CC00"/>
      </a:accent6>
      <a:hlink>
        <a:srgbClr val="5B97B1"/>
      </a:hlink>
      <a:folHlink>
        <a:srgbClr val="85B0C6"/>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rtlCol="0" anchor="ctr"/>
      <a:lstStyle>
        <a:defPPr algn="ctr">
          <a:defRPr sz="1600" dirty="0" err="1" smtClean="0"/>
        </a:defPPr>
      </a:lstStyle>
      <a:style>
        <a:lnRef idx="1">
          <a:schemeClr val="accent1"/>
        </a:lnRef>
        <a:fillRef idx="0">
          <a:schemeClr val="accent1"/>
        </a:fillRef>
        <a:effectRef idx="0">
          <a:schemeClr val="accent1"/>
        </a:effectRef>
        <a:fontRef idx="minor">
          <a:schemeClr val="tx1"/>
        </a:fontRef>
      </a:style>
    </a:spDef>
    <a:lnDef>
      <a:spPr bwMode="gray">
        <a:noFill/>
        <a:ln w="12700">
          <a:solidFill>
            <a:schemeClr val="tx1"/>
          </a:solidFill>
          <a:round/>
          <a:headEnd type="none" w="lg" len="lg"/>
          <a:tailEnd type="none" w="lg" len="lg"/>
        </a:ln>
        <a:effectLst/>
      </a:spPr>
      <a:bodyPr/>
      <a:lstStyle/>
    </a:lnDef>
    <a:txDef>
      <a:spPr/>
      <a:bodyPr vert="horz" lIns="0" tIns="0" rIns="0" bIns="0" rtlCol="0">
        <a:noAutofit/>
      </a:bodyPr>
      <a:lstStyle>
        <a:defPPr>
          <a:defRPr dirty="0" err="1"/>
        </a:defPPr>
      </a:lstStyle>
    </a:txDef>
  </a:objectDefaults>
  <a:extraClrSchemeLst/>
</a:theme>
</file>

<file path=ppt/theme/theme4.xml><?xml version="1.0" encoding="utf-8"?>
<a:theme xmlns:a="http://schemas.openxmlformats.org/drawingml/2006/main" name="2_blank">
  <a:themeElements>
    <a:clrScheme name="Gartner_2013">
      <a:dk1>
        <a:srgbClr val="000000"/>
      </a:dk1>
      <a:lt1>
        <a:srgbClr val="FFFFFF"/>
      </a:lt1>
      <a:dk2>
        <a:srgbClr val="00529B"/>
      </a:dk2>
      <a:lt2>
        <a:srgbClr val="B9D0DC"/>
      </a:lt2>
      <a:accent1>
        <a:srgbClr val="00529B"/>
      </a:accent1>
      <a:accent2>
        <a:srgbClr val="6E96D5"/>
      </a:accent2>
      <a:accent3>
        <a:srgbClr val="5B97B1"/>
      </a:accent3>
      <a:accent4>
        <a:srgbClr val="85B0C6"/>
      </a:accent4>
      <a:accent5>
        <a:srgbClr val="B9D0DC"/>
      </a:accent5>
      <a:accent6>
        <a:srgbClr val="99CC00"/>
      </a:accent6>
      <a:hlink>
        <a:srgbClr val="5B97B1"/>
      </a:hlink>
      <a:folHlink>
        <a:srgbClr val="85B0C6"/>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rtlCol="0" anchor="ctr"/>
      <a:lstStyle>
        <a:defPPr algn="ctr">
          <a:defRPr sz="1600" dirty="0" err="1" smtClean="0"/>
        </a:defPPr>
      </a:lstStyle>
      <a:style>
        <a:lnRef idx="1">
          <a:schemeClr val="accent1"/>
        </a:lnRef>
        <a:fillRef idx="0">
          <a:schemeClr val="accent1"/>
        </a:fillRef>
        <a:effectRef idx="0">
          <a:schemeClr val="accent1"/>
        </a:effectRef>
        <a:fontRef idx="minor">
          <a:schemeClr val="tx1"/>
        </a:fontRef>
      </a:style>
    </a:spDef>
    <a:lnDef>
      <a:spPr bwMode="gray">
        <a:noFill/>
        <a:ln w="12700">
          <a:solidFill>
            <a:schemeClr val="tx1"/>
          </a:solidFill>
          <a:round/>
          <a:headEnd type="none" w="lg" len="lg"/>
          <a:tailEnd type="none" w="lg" len="lg"/>
        </a:ln>
        <a:effectLst/>
      </a:spPr>
      <a:bodyPr/>
      <a:lstStyle/>
    </a:lnDef>
    <a:txDef>
      <a:spPr/>
      <a:bodyPr vert="horz" lIns="0" tIns="0" rIns="0" bIns="0" rtlCol="0">
        <a:noAutofit/>
      </a:bodyPr>
      <a:lstStyle>
        <a:defPPr>
          <a:defRPr dirty="0" err="1"/>
        </a:defPPr>
      </a:lstStyle>
    </a:txDef>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3412</TotalTime>
  <Words>705</Words>
  <Application>Microsoft Office PowerPoint</Application>
  <PresentationFormat>On-screen Show (4:3)</PresentationFormat>
  <Paragraphs>113</Paragraphs>
  <Slides>12</Slides>
  <Notes>5</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12</vt:i4>
      </vt:variant>
    </vt:vector>
  </HeadingPairs>
  <TitlesOfParts>
    <vt:vector size="17" baseType="lpstr">
      <vt:lpstr>blank</vt:lpstr>
      <vt:lpstr>1_2013_blank_new</vt:lpstr>
      <vt:lpstr>1_blank</vt:lpstr>
      <vt:lpstr>2_blank</vt:lpstr>
      <vt:lpstr>think-cell Slide</vt:lpstr>
      <vt:lpstr>ESS EA TF : Progress report Enterprise Architecture Reference Framework (ESS EA RF)</vt:lpstr>
      <vt:lpstr>Objectives</vt:lpstr>
      <vt:lpstr>ESS Vision 2020: the role of EA</vt:lpstr>
      <vt:lpstr>ESS Vision 2020: the role of EA</vt:lpstr>
      <vt:lpstr>ESS EA Reference Framework</vt:lpstr>
      <vt:lpstr>ESS EA Reference Framework</vt:lpstr>
      <vt:lpstr>ESS EA RF v 0.4 components</vt:lpstr>
      <vt:lpstr>ESS EA RF gaps</vt:lpstr>
      <vt:lpstr>ESS EA Reference Framework and EA layers </vt:lpstr>
      <vt:lpstr>PowerPoint Presentation</vt:lpstr>
      <vt:lpstr>Next steps for ESS EARF</vt:lpstr>
      <vt:lpstr>Item for opinion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GRAMAGLIA Luca (ESTAT);MUSEUX jena-Marc (ESTAT)</dc:creator>
  <cp:lastModifiedBy>MUSEUX Jean-Marc (ESTAT)</cp:lastModifiedBy>
  <cp:revision>87</cp:revision>
  <dcterms:created xsi:type="dcterms:W3CDTF">2014-12-02T08:47:04Z</dcterms:created>
  <dcterms:modified xsi:type="dcterms:W3CDTF">2015-02-23T09:49:57Z</dcterms:modified>
</cp:coreProperties>
</file>