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14"/>
  </p:notesMasterIdLst>
  <p:handoutMasterIdLst>
    <p:handoutMasterId r:id="rId15"/>
  </p:handoutMasterIdLst>
  <p:sldIdLst>
    <p:sldId id="384" r:id="rId2"/>
    <p:sldId id="432" r:id="rId3"/>
    <p:sldId id="408" r:id="rId4"/>
    <p:sldId id="409" r:id="rId5"/>
    <p:sldId id="411" r:id="rId6"/>
    <p:sldId id="424" r:id="rId7"/>
    <p:sldId id="430" r:id="rId8"/>
    <p:sldId id="434" r:id="rId9"/>
    <p:sldId id="427" r:id="rId10"/>
    <p:sldId id="397" r:id="rId11"/>
    <p:sldId id="414" r:id="rId12"/>
    <p:sldId id="435" r:id="rId13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rgbClr val="FF33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rgbClr val="FF33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rgbClr val="FF33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rgbClr val="FF33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rgbClr val="FF33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rgbClr val="FF33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rgbClr val="FF33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rgbClr val="FF33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rgbClr val="FF33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FF"/>
    <a:srgbClr val="3366FF"/>
    <a:srgbClr val="FF9900"/>
    <a:srgbClr val="000000"/>
    <a:srgbClr val="FF7C80"/>
    <a:srgbClr val="000066"/>
    <a:srgbClr val="FFFF00"/>
    <a:srgbClr val="FFFF66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79" autoAdjust="0"/>
  </p:normalViewPr>
  <p:slideViewPr>
    <p:cSldViewPr>
      <p:cViewPr>
        <p:scale>
          <a:sx n="96" d="100"/>
          <a:sy n="96" d="100"/>
        </p:scale>
        <p:origin x="-102" y="-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0AFF84E-C93B-45ED-9371-73584A4CB73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85799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8A0197A-CA0F-4C9B-944E-DED426995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6742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003786" y="695137"/>
            <a:ext cx="4848988" cy="342815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517" y="4343233"/>
            <a:ext cx="5475455" cy="410563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A1EEC-1252-409F-ACA5-54E02F1D9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5883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87ED6-9859-430B-BAB2-30CBA1CC0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772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1"/>
            <a:ext cx="222885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1"/>
            <a:ext cx="652145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D400B-312E-4E6B-A18B-C7F9262DD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608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9B347-D11D-4217-993A-C54C4B334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920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7501-0298-4466-9F84-1052A8F3D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76178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3828F-376D-4141-8E1A-8ABE21C1C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470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28A04-3DD9-47A5-BCBE-AFA17457A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94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110F-F602-42BD-A0C4-4A370AB46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931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8F390-05F8-4801-8F58-D93009CA1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869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2031C-54C4-4D85-9A66-0F8993155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05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429000" y="1108075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670925" y="5359400"/>
            <a:ext cx="1682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5816600"/>
            <a:ext cx="9928226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746625" y="6219825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0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B60E-991A-4504-80FB-FB9E43202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56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7938"/>
            <a:ext cx="9928226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46625" y="-6350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95300" y="704850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95300" y="1935163"/>
            <a:ext cx="89154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 smtClean="0"/>
              <a:t>Click to edit Master text styles</a:t>
            </a:r>
          </a:p>
          <a:p>
            <a:pPr lvl="1"/>
            <a:r>
              <a:rPr lang="en-US" altLang="ro-RO" smtClean="0"/>
              <a:t>Second level</a:t>
            </a:r>
          </a:p>
          <a:p>
            <a:pPr lvl="2"/>
            <a:r>
              <a:rPr lang="en-US" altLang="ro-RO" smtClean="0"/>
              <a:t>Third level</a:t>
            </a:r>
          </a:p>
          <a:p>
            <a:pPr lvl="3"/>
            <a:r>
              <a:rPr lang="en-US" altLang="ro-RO" smtClean="0"/>
              <a:t>Fourth level</a:t>
            </a:r>
          </a:p>
          <a:p>
            <a:pPr lvl="4"/>
            <a:r>
              <a:rPr lang="en-US" altLang="ro-RO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0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0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97FDEF-F02F-4CCA-A619-5BD619FAF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0638" y="203200"/>
            <a:ext cx="9945688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6" r:id="rId1"/>
    <p:sldLayoutId id="2147484338" r:id="rId2"/>
    <p:sldLayoutId id="2147484347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8" r:id="rId9"/>
    <p:sldLayoutId id="2147484344" r:id="rId10"/>
    <p:sldLayoutId id="21474843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ediu.ro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ediu.r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hyperlink" Target="http://www.mmediu.r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uwwtd.rowater.ro:8080/uwwtd_r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ediu.ro/" TargetMode="External"/><Relationship Id="rId2" Type="http://schemas.openxmlformats.org/officeDocument/2006/relationships/hyperlink" Target="http://uwwtd.rowater.ro:8080/uwwtd_r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mediu.r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908050" y="2057400"/>
            <a:ext cx="8237538" cy="1828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sz="2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134" y="2590800"/>
            <a:ext cx="915035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Structured Implementation and Information Framework f</a:t>
            </a:r>
            <a:r>
              <a:rPr lang="en-US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 Waste Water Treatment Directive </a:t>
            </a:r>
            <a:r>
              <a:rPr lang="en-US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(SIIF UWWTD)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fr-BE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ROMANIA</a:t>
            </a:r>
            <a:endParaRPr lang="ro-RO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TextBox 29"/>
          <p:cNvSpPr txBox="1">
            <a:spLocks noChangeArrowheads="1"/>
          </p:cNvSpPr>
          <p:nvPr/>
        </p:nvSpPr>
        <p:spPr bwMode="auto">
          <a:xfrm>
            <a:off x="765145" y="5029200"/>
            <a:ext cx="66515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ja-JP" sz="1600" b="0" i="1" dirty="0">
                <a:latin typeface="Arial" charset="0"/>
                <a:ea typeface="MS Mincho" pitchFamily="49" charset="-128"/>
              </a:rPr>
              <a:t>Corina </a:t>
            </a:r>
            <a:r>
              <a:rPr lang="en-GB" altLang="ja-JP" sz="1600" b="0" i="1" dirty="0" err="1" smtClean="0">
                <a:latin typeface="Arial" charset="0"/>
                <a:ea typeface="MS Mincho" pitchFamily="49" charset="-128"/>
              </a:rPr>
              <a:t>Cosmina</a:t>
            </a:r>
            <a:r>
              <a:rPr lang="en-GB" altLang="ja-JP" sz="1600" b="0" i="1" dirty="0" smtClean="0">
                <a:latin typeface="Arial" charset="0"/>
                <a:ea typeface="MS Mincho" pitchFamily="49" charset="-128"/>
              </a:rPr>
              <a:t> </a:t>
            </a:r>
            <a:r>
              <a:rPr lang="en-GB" altLang="ja-JP" sz="1600" b="0" i="1" dirty="0" err="1" smtClean="0">
                <a:latin typeface="Arial" charset="0"/>
                <a:ea typeface="MS Mincho" pitchFamily="49" charset="-128"/>
              </a:rPr>
              <a:t>Boscornea</a:t>
            </a:r>
            <a:endParaRPr lang="en-GB" altLang="ja-JP" sz="1600" b="0" i="1" dirty="0" smtClean="0">
              <a:latin typeface="Arial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ja-JP" sz="1600" b="0" i="1" dirty="0" smtClean="0">
                <a:latin typeface="Arial" charset="0"/>
                <a:ea typeface="MS Mincho" pitchFamily="49" charset="-128"/>
              </a:rPr>
              <a:t>National </a:t>
            </a:r>
            <a:r>
              <a:rPr lang="en-GB" altLang="ja-JP" sz="1600" b="0" i="1" dirty="0">
                <a:latin typeface="Arial" charset="0"/>
                <a:ea typeface="MS Mincho" pitchFamily="49" charset="-128"/>
              </a:rPr>
              <a:t>Administration "</a:t>
            </a:r>
            <a:r>
              <a:rPr lang="en-GB" altLang="ja-JP" sz="1600" b="0" i="1" dirty="0" err="1">
                <a:latin typeface="Arial" charset="0"/>
                <a:ea typeface="MS Mincho" pitchFamily="49" charset="-128"/>
              </a:rPr>
              <a:t>Apele</a:t>
            </a:r>
            <a:r>
              <a:rPr lang="en-GB" altLang="ja-JP" sz="1600" b="0" i="1" dirty="0">
                <a:latin typeface="Arial" charset="0"/>
                <a:ea typeface="MS Mincho" pitchFamily="49" charset="-128"/>
              </a:rPr>
              <a:t> </a:t>
            </a:r>
            <a:r>
              <a:rPr lang="en-GB" altLang="ja-JP" sz="1600" b="0" i="1" dirty="0" err="1">
                <a:latin typeface="Arial" charset="0"/>
                <a:ea typeface="MS Mincho" pitchFamily="49" charset="-128"/>
              </a:rPr>
              <a:t>Române</a:t>
            </a:r>
            <a:r>
              <a:rPr lang="en-GB" altLang="ja-JP" sz="1600" b="0" i="1" dirty="0" smtClean="0">
                <a:latin typeface="Arial" charset="0"/>
                <a:ea typeface="MS Mincho" pitchFamily="49" charset="-128"/>
              </a:rPr>
              <a:t>“</a:t>
            </a:r>
            <a:endParaRPr lang="en-GB" altLang="ja-JP" sz="1600" b="0" i="1" dirty="0">
              <a:latin typeface="Arial" charset="0"/>
              <a:ea typeface="MS Mincho" pitchFamily="49" charset="-128"/>
            </a:endParaRPr>
          </a:p>
        </p:txBody>
      </p:sp>
      <p:grpSp>
        <p:nvGrpSpPr>
          <p:cNvPr id="5125" name="Group 4"/>
          <p:cNvGrpSpPr>
            <a:grpSpLocks/>
          </p:cNvGrpSpPr>
          <p:nvPr/>
        </p:nvGrpSpPr>
        <p:grpSpPr bwMode="auto">
          <a:xfrm>
            <a:off x="1201231" y="369022"/>
            <a:ext cx="966788" cy="757238"/>
            <a:chOff x="48" y="51"/>
            <a:chExt cx="609" cy="477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126" name="Text Box 1074"/>
          <p:cNvSpPr txBox="1">
            <a:spLocks noChangeArrowheads="1"/>
          </p:cNvSpPr>
          <p:nvPr/>
        </p:nvSpPr>
        <p:spPr bwMode="auto">
          <a:xfrm>
            <a:off x="421012" y="1304804"/>
            <a:ext cx="2748756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ja-JP" sz="1400" dirty="0">
                <a:latin typeface="Arial" charset="0"/>
                <a:ea typeface="MS Mincho" pitchFamily="49" charset="-128"/>
              </a:rPr>
              <a:t>National Administration "</a:t>
            </a:r>
            <a:r>
              <a:rPr lang="en-GB" altLang="ja-JP" sz="1400" dirty="0" err="1" smtClean="0">
                <a:latin typeface="Arial" charset="0"/>
                <a:ea typeface="MS Mincho" pitchFamily="49" charset="-128"/>
              </a:rPr>
              <a:t>Apele</a:t>
            </a:r>
            <a:r>
              <a:rPr lang="en-GB" altLang="ja-JP" sz="1400" dirty="0">
                <a:latin typeface="Arial" charset="0"/>
                <a:ea typeface="MS Mincho" pitchFamily="49" charset="-128"/>
              </a:rPr>
              <a:t> </a:t>
            </a:r>
            <a:r>
              <a:rPr lang="en-GB" altLang="ja-JP" sz="1400" dirty="0" err="1" smtClean="0">
                <a:latin typeface="Arial" charset="0"/>
                <a:ea typeface="MS Mincho" pitchFamily="49" charset="-128"/>
              </a:rPr>
              <a:t>Române</a:t>
            </a:r>
            <a:r>
              <a:rPr lang="en-GB" altLang="ja-JP" sz="1400" dirty="0" smtClean="0">
                <a:latin typeface="Arial" charset="0"/>
                <a:ea typeface="MS Mincho" pitchFamily="49" charset="-128"/>
              </a:rPr>
              <a:t>“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ja-JP" sz="1400" b="0" i="1" dirty="0" smtClean="0">
                <a:latin typeface="Arial" charset="0"/>
                <a:ea typeface="MS Mincho" pitchFamily="49" charset="-128"/>
              </a:rPr>
              <a:t>http://www.rowater.ro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ro-RO" sz="1400" i="1" dirty="0">
              <a:latin typeface="Arial" charset="0"/>
              <a:ea typeface="MS Mincho" pitchFamily="49" charset="-128"/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839282" y="5867400"/>
            <a:ext cx="84224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MEETING ON STRUCTURED IMPLEMENTATION AND INFORMATION FRAMEWORK (SIIF) F</a:t>
            </a:r>
            <a:r>
              <a:rPr lang="ro-RO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 URBAN WASTE WATER TREATMENT DIRECTIVE (</a:t>
            </a:r>
            <a:r>
              <a:rPr lang="en-US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UWWTD</a:t>
            </a:r>
            <a:r>
              <a:rPr lang="ro-RO" sz="1600" i="1" cap="sm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600" i="1" cap="small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cap="sm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 November 2015</a:t>
            </a:r>
            <a:r>
              <a:rPr lang="en-US" sz="1600" i="1" cap="sm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i="1" cap="sm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Brussels</a:t>
            </a:r>
            <a:endParaRPr lang="en-US" sz="1600" i="1" cap="small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" name="Picture 30" descr="C:\Users\dragos.ungureanu\Desktop\logo_e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8674" y="54697"/>
            <a:ext cx="16383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12773" y="1327629"/>
            <a:ext cx="441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ro-RO" sz="1400" dirty="0" err="1">
                <a:solidFill>
                  <a:schemeClr val="tx1"/>
                </a:solidFill>
              </a:rPr>
              <a:t>European</a:t>
            </a:r>
            <a:r>
              <a:rPr lang="fr-FR" altLang="ro-RO" sz="1400" dirty="0">
                <a:solidFill>
                  <a:schemeClr val="tx1"/>
                </a:solidFill>
              </a:rPr>
              <a:t> Commission</a:t>
            </a:r>
          </a:p>
          <a:p>
            <a:pPr algn="ctr" eaLnBrk="1" hangingPunct="1"/>
            <a:r>
              <a:rPr lang="fr-FR" altLang="ro-RO" sz="1400" dirty="0" err="1">
                <a:solidFill>
                  <a:schemeClr val="tx1"/>
                </a:solidFill>
              </a:rPr>
              <a:t>Directorate</a:t>
            </a:r>
            <a:r>
              <a:rPr lang="fr-FR" altLang="ro-RO" sz="1400" dirty="0">
                <a:solidFill>
                  <a:schemeClr val="tx1"/>
                </a:solidFill>
              </a:rPr>
              <a:t> General for </a:t>
            </a:r>
            <a:r>
              <a:rPr lang="fr-FR" altLang="ro-RO" sz="1400" dirty="0" err="1">
                <a:solidFill>
                  <a:schemeClr val="tx1"/>
                </a:solidFill>
              </a:rPr>
              <a:t>Environment</a:t>
            </a:r>
            <a:endParaRPr lang="fr-FR" altLang="ro-RO" sz="1400" dirty="0">
              <a:solidFill>
                <a:schemeClr val="tx1"/>
              </a:solidFill>
            </a:endParaRPr>
          </a:p>
          <a:p>
            <a:pPr algn="ctr" eaLnBrk="1" hangingPunct="1"/>
            <a:r>
              <a:rPr lang="fr-FR" altLang="ro-RO" sz="1400" dirty="0">
                <a:solidFill>
                  <a:schemeClr val="tx1"/>
                </a:solidFill>
              </a:rPr>
              <a:t>Unit C.2 - Marine </a:t>
            </a:r>
            <a:r>
              <a:rPr lang="fr-FR" altLang="ro-RO" sz="1400" dirty="0" err="1">
                <a:solidFill>
                  <a:schemeClr val="tx1"/>
                </a:solidFill>
              </a:rPr>
              <a:t>Environment</a:t>
            </a:r>
            <a:r>
              <a:rPr lang="fr-FR" altLang="ro-RO" sz="1400" dirty="0">
                <a:solidFill>
                  <a:schemeClr val="tx1"/>
                </a:solidFill>
              </a:rPr>
              <a:t> &amp; Water </a:t>
            </a:r>
            <a:r>
              <a:rPr lang="fr-FR" altLang="ro-RO" sz="1400" dirty="0" err="1">
                <a:solidFill>
                  <a:schemeClr val="tx1"/>
                </a:solidFill>
              </a:rPr>
              <a:t>Industry</a:t>
            </a:r>
            <a:endParaRPr lang="ro-RO" altLang="ro-RO" sz="1400" dirty="0">
              <a:solidFill>
                <a:schemeClr val="tx1"/>
              </a:solidFill>
            </a:endParaRPr>
          </a:p>
        </p:txBody>
      </p:sp>
      <p:pic>
        <p:nvPicPr>
          <p:cNvPr id="51" name="Picture 29" descr="Ministerul Mediului, Apelor si Padurilo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328025" y="229419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29"/>
          <p:cNvSpPr txBox="1">
            <a:spLocks noChangeArrowheads="1"/>
          </p:cNvSpPr>
          <p:nvPr/>
        </p:nvSpPr>
        <p:spPr bwMode="auto">
          <a:xfrm>
            <a:off x="7470775" y="1302206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3300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o-RO" altLang="ro-RO" sz="1400" dirty="0">
                <a:solidFill>
                  <a:schemeClr val="tx1"/>
                </a:solidFill>
              </a:rPr>
              <a:t>Ministry of Environment, Waters and Forests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2498661" y="329445"/>
            <a:ext cx="4953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o-RO" altLang="ro-RO" sz="3200" dirty="0">
                <a:solidFill>
                  <a:schemeClr val="accent1"/>
                </a:solidFill>
                <a:latin typeface="Arial" charset="0"/>
              </a:rPr>
              <a:t>SIIF </a:t>
            </a:r>
            <a:r>
              <a:rPr lang="en-US" altLang="ro-RO" sz="3200" dirty="0" smtClean="0">
                <a:solidFill>
                  <a:schemeClr val="accent1"/>
                </a:solidFill>
                <a:latin typeface="Arial" charset="0"/>
              </a:rPr>
              <a:t>UWWTD </a:t>
            </a:r>
            <a:r>
              <a:rPr lang="ro-RO" altLang="ro-RO" sz="3200" dirty="0" smtClean="0">
                <a:solidFill>
                  <a:schemeClr val="accent1"/>
                </a:solidFill>
                <a:latin typeface="Arial" charset="0"/>
              </a:rPr>
              <a:t>Benefits </a:t>
            </a:r>
            <a:endParaRPr lang="ro-RO" altLang="ro-RO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699" y="1295400"/>
            <a:ext cx="8682924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ro-RO" dirty="0">
                <a:solidFill>
                  <a:schemeClr val="tx1"/>
                </a:solidFill>
              </a:rPr>
              <a:t>treamlining of reporting</a:t>
            </a:r>
            <a:r>
              <a:rPr lang="ro-RO" b="0" dirty="0">
                <a:solidFill>
                  <a:schemeClr val="tx1"/>
                </a:solidFill>
              </a:rPr>
              <a:t>: </a:t>
            </a:r>
          </a:p>
          <a:p>
            <a:pPr marL="623888" indent="-263525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US" b="0" dirty="0" smtClean="0">
                <a:solidFill>
                  <a:schemeClr val="tx1"/>
                </a:solidFill>
              </a:rPr>
              <a:t>avoiding </a:t>
            </a:r>
            <a:r>
              <a:rPr lang="en-US" b="0" dirty="0">
                <a:solidFill>
                  <a:schemeClr val="tx1"/>
                </a:solidFill>
              </a:rPr>
              <a:t>double reporting of the same data by different </a:t>
            </a:r>
            <a:r>
              <a:rPr lang="en-US" b="0" dirty="0" smtClean="0">
                <a:solidFill>
                  <a:schemeClr val="tx1"/>
                </a:solidFill>
              </a:rPr>
              <a:t>reporters </a:t>
            </a:r>
            <a:endParaRPr lang="en-US" b="0" dirty="0">
              <a:solidFill>
                <a:schemeClr val="tx1"/>
              </a:solidFill>
            </a:endParaRPr>
          </a:p>
          <a:p>
            <a:pPr marL="623888" indent="-263525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US" b="0" dirty="0" smtClean="0">
                <a:solidFill>
                  <a:schemeClr val="tx1"/>
                </a:solidFill>
              </a:rPr>
              <a:t>avoiding </a:t>
            </a:r>
            <a:r>
              <a:rPr lang="en-US" b="0" dirty="0">
                <a:solidFill>
                  <a:schemeClr val="tx1"/>
                </a:solidFill>
              </a:rPr>
              <a:t>double reporting of the same data to different </a:t>
            </a:r>
            <a:r>
              <a:rPr lang="en-US" b="0" dirty="0" smtClean="0">
                <a:solidFill>
                  <a:schemeClr val="tx1"/>
                </a:solidFill>
              </a:rPr>
              <a:t>institutions </a:t>
            </a:r>
            <a:endParaRPr lang="en-US" b="0" dirty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Better </a:t>
            </a:r>
            <a:r>
              <a:rPr lang="en-US" dirty="0">
                <a:solidFill>
                  <a:schemeClr val="tx1"/>
                </a:solidFill>
              </a:rPr>
              <a:t>identification of the UWWTD progress of </a:t>
            </a:r>
            <a:r>
              <a:rPr lang="en-US" dirty="0" smtClean="0">
                <a:solidFill>
                  <a:schemeClr val="tx1"/>
                </a:solidFill>
              </a:rPr>
              <a:t>compliance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Better </a:t>
            </a:r>
            <a:r>
              <a:rPr lang="en-US" dirty="0">
                <a:solidFill>
                  <a:schemeClr val="tx1"/>
                </a:solidFill>
              </a:rPr>
              <a:t>identification of the reasons for delays for UWWTD </a:t>
            </a:r>
            <a:r>
              <a:rPr lang="en-US" dirty="0" smtClean="0">
                <a:solidFill>
                  <a:schemeClr val="tx1"/>
                </a:solidFill>
              </a:rPr>
              <a:t>implementation</a:t>
            </a:r>
          </a:p>
          <a:p>
            <a:pPr marL="285750" lvl="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sl-SI" dirty="0">
                <a:solidFill>
                  <a:schemeClr val="tx1"/>
                </a:solidFill>
              </a:rPr>
              <a:t>Control over reporting of </a:t>
            </a:r>
            <a:r>
              <a:rPr lang="sl-SI" dirty="0" smtClean="0">
                <a:solidFill>
                  <a:schemeClr val="tx1"/>
                </a:solidFill>
              </a:rPr>
              <a:t>perform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sl-SI" dirty="0" smtClean="0">
                <a:solidFill>
                  <a:schemeClr val="tx1"/>
                </a:solidFill>
              </a:rPr>
              <a:t>nce </a:t>
            </a:r>
            <a:r>
              <a:rPr lang="sl-SI" dirty="0">
                <a:solidFill>
                  <a:schemeClr val="tx1"/>
                </a:solidFill>
              </a:rPr>
              <a:t>of public service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Improvement </a:t>
            </a:r>
            <a:r>
              <a:rPr lang="en-US" dirty="0">
                <a:solidFill>
                  <a:schemeClr val="tx1"/>
                </a:solidFill>
              </a:rPr>
              <a:t>of data collection at national level </a:t>
            </a:r>
            <a:r>
              <a:rPr lang="en-US" dirty="0" smtClean="0">
                <a:solidFill>
                  <a:schemeClr val="tx1"/>
                </a:solidFill>
              </a:rPr>
              <a:t>and improvement </a:t>
            </a:r>
            <a:r>
              <a:rPr lang="en-US" dirty="0">
                <a:solidFill>
                  <a:schemeClr val="tx1"/>
                </a:solidFill>
              </a:rPr>
              <a:t>of collection </a:t>
            </a:r>
            <a:r>
              <a:rPr lang="en-US" dirty="0" smtClean="0">
                <a:solidFill>
                  <a:schemeClr val="tx1"/>
                </a:solidFill>
              </a:rPr>
              <a:t>tool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Connection of relevant databases: </a:t>
            </a:r>
            <a:r>
              <a:rPr lang="en-US" b="0" dirty="0">
                <a:solidFill>
                  <a:schemeClr val="tx1"/>
                </a:solidFill>
              </a:rPr>
              <a:t>database on emissions as well as other relevant databases (i.e</a:t>
            </a:r>
            <a:r>
              <a:rPr lang="en-US" b="0" dirty="0" smtClean="0">
                <a:solidFill>
                  <a:schemeClr val="tx1"/>
                </a:solidFill>
              </a:rPr>
              <a:t>. E-PRTR)</a:t>
            </a:r>
            <a:endParaRPr lang="en-US" b="0" dirty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Include of </a:t>
            </a:r>
            <a:r>
              <a:rPr lang="en-US" dirty="0">
                <a:solidFill>
                  <a:schemeClr val="tx1"/>
                </a:solidFill>
              </a:rPr>
              <a:t>QA/QC controls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Facilitate data reports </a:t>
            </a:r>
            <a:r>
              <a:rPr lang="en-US" b="0" dirty="0">
                <a:solidFill>
                  <a:schemeClr val="tx1"/>
                </a:solidFill>
              </a:rPr>
              <a:t>(geographical, statistical analysis, </a:t>
            </a:r>
            <a:r>
              <a:rPr lang="en-US" b="0" dirty="0" smtClean="0">
                <a:solidFill>
                  <a:schemeClr val="tx1"/>
                </a:solidFill>
              </a:rPr>
              <a:t>reports</a:t>
            </a:r>
            <a:r>
              <a:rPr lang="en-US" b="0" dirty="0">
                <a:solidFill>
                  <a:schemeClr val="tx1"/>
                </a:solidFill>
              </a:rPr>
              <a:t>, etc.) 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Improvement of </a:t>
            </a:r>
            <a:r>
              <a:rPr lang="en-US" dirty="0">
                <a:solidFill>
                  <a:schemeClr val="tx1"/>
                </a:solidFill>
              </a:rPr>
              <a:t>public access to information </a:t>
            </a:r>
            <a:r>
              <a:rPr lang="en-US" b="0" dirty="0" smtClean="0">
                <a:solidFill>
                  <a:schemeClr val="tx1"/>
                </a:solidFill>
              </a:rPr>
              <a:t>(easier access </a:t>
            </a:r>
            <a:r>
              <a:rPr lang="en-US" b="0" dirty="0">
                <a:solidFill>
                  <a:schemeClr val="tx1"/>
                </a:solidFill>
              </a:rPr>
              <a:t>to raw and aggregated </a:t>
            </a:r>
            <a:r>
              <a:rPr lang="en-US" b="0" dirty="0" smtClean="0">
                <a:solidFill>
                  <a:schemeClr val="tx1"/>
                </a:solidFill>
              </a:rPr>
              <a:t>information)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Share </a:t>
            </a:r>
            <a:r>
              <a:rPr lang="en-US" dirty="0">
                <a:solidFill>
                  <a:schemeClr val="tx1"/>
                </a:solidFill>
              </a:rPr>
              <a:t>the improvements of the SIIF </a:t>
            </a:r>
            <a:r>
              <a:rPr lang="en-US" dirty="0" smtClean="0">
                <a:solidFill>
                  <a:schemeClr val="tx1"/>
                </a:solidFill>
              </a:rPr>
              <a:t>platform with other MS</a:t>
            </a:r>
            <a:endParaRPr lang="en-US" b="0" dirty="0">
              <a:solidFill>
                <a:schemeClr val="tx1"/>
              </a:solidFill>
            </a:endParaRP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300324" y="233689"/>
            <a:ext cx="966788" cy="757238"/>
            <a:chOff x="48" y="51"/>
            <a:chExt cx="609" cy="477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40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1676400" y="152400"/>
            <a:ext cx="6477000" cy="85348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is expected from the Commission as regards future SIIF development and reporting 2016-2021? </a:t>
            </a:r>
            <a:endParaRPr lang="en-GB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00324" y="233689"/>
            <a:ext cx="966788" cy="757238"/>
            <a:chOff x="48" y="51"/>
            <a:chExt cx="609" cy="477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5" name="Picture 29" descr="Ministerul Mediului, Apelor si Padurilo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33400" y="1143000"/>
            <a:ext cx="8839200" cy="5409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en-GB" sz="1700" dirty="0" smtClean="0">
                <a:solidFill>
                  <a:schemeClr val="tx1"/>
                </a:solidFill>
              </a:rPr>
              <a:t>1.  </a:t>
            </a:r>
            <a:r>
              <a:rPr lang="en-GB" sz="1700" u="sng" dirty="0" smtClean="0">
                <a:solidFill>
                  <a:schemeClr val="tx1"/>
                </a:solidFill>
              </a:rPr>
              <a:t>Specific </a:t>
            </a:r>
            <a:r>
              <a:rPr lang="en-GB" sz="1700" u="sng" dirty="0">
                <a:solidFill>
                  <a:schemeClr val="tx1"/>
                </a:solidFill>
              </a:rPr>
              <a:t>tables, specific layers to be added in the map </a:t>
            </a:r>
            <a:r>
              <a:rPr lang="en-GB" sz="1700" u="sng" dirty="0" smtClean="0">
                <a:solidFill>
                  <a:schemeClr val="tx1"/>
                </a:solidFill>
              </a:rPr>
              <a:t>viewer</a:t>
            </a:r>
            <a:endParaRPr lang="en-GB" sz="1700" u="sng" dirty="0">
              <a:solidFill>
                <a:schemeClr val="tx1"/>
              </a:solidFill>
            </a:endParaRP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 provided to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 the data collection process at national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0" dirty="0" smtClean="0">
                <a:solidFill>
                  <a:schemeClr val="tx1"/>
                </a:solidFill>
              </a:rPr>
              <a:t>Need </a:t>
            </a:r>
            <a:r>
              <a:rPr lang="en-US" sz="1700" dirty="0" smtClean="0">
                <a:solidFill>
                  <a:schemeClr val="tx1"/>
                </a:solidFill>
              </a:rPr>
              <a:t>QA/QC automatic process to be included </a:t>
            </a:r>
            <a:r>
              <a:rPr lang="en-US" sz="1700" b="0" dirty="0" smtClean="0">
                <a:solidFill>
                  <a:schemeClr val="tx1"/>
                </a:solidFill>
              </a:rPr>
              <a:t>in the generic specific SIIF website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1"/>
                </a:solidFill>
              </a:rPr>
              <a:t>Possibility </a:t>
            </a:r>
            <a:r>
              <a:rPr lang="en-US" sz="1700" dirty="0">
                <a:solidFill>
                  <a:schemeClr val="tx1"/>
                </a:solidFill>
              </a:rPr>
              <a:t>to operate </a:t>
            </a:r>
            <a:r>
              <a:rPr lang="en-US" sz="1700" dirty="0" smtClean="0">
                <a:solidFill>
                  <a:schemeClr val="tx1"/>
                </a:solidFill>
              </a:rPr>
              <a:t>statistics</a:t>
            </a:r>
            <a:endParaRPr lang="en-US" sz="1700" b="0" dirty="0">
              <a:solidFill>
                <a:schemeClr val="tx1"/>
              </a:solidFill>
            </a:endParaRP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1"/>
                </a:solidFill>
              </a:rPr>
              <a:t>Possibility to generate online reports</a:t>
            </a: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1"/>
                </a:solidFill>
              </a:rPr>
              <a:t>New possibilities to include dynamic </a:t>
            </a:r>
            <a:r>
              <a:rPr lang="en-US" sz="1700" dirty="0" smtClean="0">
                <a:solidFill>
                  <a:schemeClr val="tx1"/>
                </a:solidFill>
              </a:rPr>
              <a:t>maps</a:t>
            </a: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1"/>
                </a:solidFill>
              </a:rPr>
              <a:t>To </a:t>
            </a:r>
            <a:r>
              <a:rPr lang="en-US" sz="1700" dirty="0">
                <a:solidFill>
                  <a:schemeClr val="tx1"/>
                </a:solidFill>
              </a:rPr>
              <a:t>export datasets in various formats </a:t>
            </a:r>
            <a:r>
              <a:rPr lang="en-US" sz="1700" b="0" dirty="0" smtClean="0">
                <a:solidFill>
                  <a:schemeClr val="tx1"/>
                </a:solidFill>
              </a:rPr>
              <a:t>for </a:t>
            </a:r>
            <a:r>
              <a:rPr lang="en-US" sz="1700" b="0" dirty="0">
                <a:solidFill>
                  <a:schemeClr val="tx1"/>
                </a:solidFill>
              </a:rPr>
              <a:t>own future uses </a:t>
            </a:r>
          </a:p>
          <a:p>
            <a:pPr marL="536575" indent="-268288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1"/>
                </a:solidFill>
              </a:rPr>
              <a:t>Additional dataset </a:t>
            </a:r>
            <a:r>
              <a:rPr lang="en-US" sz="1700" b="0" dirty="0">
                <a:solidFill>
                  <a:schemeClr val="tx1"/>
                </a:solidFill>
              </a:rPr>
              <a:t>could be added and displayed on the several maps (</a:t>
            </a:r>
            <a:r>
              <a:rPr lang="en-US" sz="1700" b="0" dirty="0" err="1">
                <a:solidFill>
                  <a:schemeClr val="tx1"/>
                </a:solidFill>
              </a:rPr>
              <a:t>i.e</a:t>
            </a:r>
            <a:r>
              <a:rPr lang="en-US" sz="1700" b="0" dirty="0">
                <a:solidFill>
                  <a:schemeClr val="tx1"/>
                </a:solidFill>
              </a:rPr>
              <a:t> art. 17 information) </a:t>
            </a:r>
            <a:r>
              <a:rPr lang="en-US" sz="1700" dirty="0">
                <a:solidFill>
                  <a:schemeClr val="tx1"/>
                </a:solidFill>
              </a:rPr>
              <a:t>depending </a:t>
            </a:r>
            <a:r>
              <a:rPr lang="en-US" sz="1700" dirty="0" smtClean="0">
                <a:solidFill>
                  <a:schemeClr val="tx1"/>
                </a:solidFill>
              </a:rPr>
              <a:t>on data availability</a:t>
            </a:r>
          </a:p>
          <a:p>
            <a:pPr marL="266700" indent="-266700" algn="just">
              <a:spcBef>
                <a:spcPts val="600"/>
              </a:spcBef>
              <a:defRPr/>
            </a:pPr>
            <a:r>
              <a:rPr lang="en-US" sz="1700" b="0" dirty="0" smtClean="0">
                <a:solidFill>
                  <a:schemeClr val="tx1"/>
                </a:solidFill>
              </a:rPr>
              <a:t>2. </a:t>
            </a:r>
            <a:r>
              <a:rPr lang="en-US" sz="1700" dirty="0">
                <a:solidFill>
                  <a:schemeClr val="tx1"/>
                </a:solidFill>
              </a:rPr>
              <a:t>To include the </a:t>
            </a:r>
            <a:r>
              <a:rPr lang="en-US" sz="1700" u="sng" dirty="0">
                <a:solidFill>
                  <a:schemeClr val="tx1"/>
                </a:solidFill>
              </a:rPr>
              <a:t>automatic generation </a:t>
            </a:r>
            <a:r>
              <a:rPr lang="en-US" sz="1700" dirty="0">
                <a:solidFill>
                  <a:schemeClr val="tx1"/>
                </a:solidFill>
              </a:rPr>
              <a:t>of compliance parameters, automatic export of tables, automatic generation of Article 17 table with not compliant </a:t>
            </a:r>
            <a:r>
              <a:rPr lang="en-US" sz="1700" dirty="0" smtClean="0">
                <a:solidFill>
                  <a:schemeClr val="tx1"/>
                </a:solidFill>
              </a:rPr>
              <a:t>situation</a:t>
            </a:r>
          </a:p>
          <a:p>
            <a:pPr marL="268288" indent="-268288" algn="just">
              <a:spcBef>
                <a:spcPts val="600"/>
              </a:spcBef>
              <a:spcAft>
                <a:spcPts val="0"/>
              </a:spcAft>
              <a:tabLst>
                <a:tab pos="263525" algn="l"/>
              </a:tabLst>
              <a:defRPr/>
            </a:pPr>
            <a:r>
              <a:rPr lang="en-GB" sz="1700" b="0" dirty="0" smtClean="0">
                <a:solidFill>
                  <a:schemeClr val="tx1"/>
                </a:solidFill>
              </a:rPr>
              <a:t>3. </a:t>
            </a:r>
            <a:r>
              <a:rPr lang="en-US" sz="1700" b="0" dirty="0" smtClean="0">
                <a:solidFill>
                  <a:schemeClr val="tx1"/>
                </a:solidFill>
              </a:rPr>
              <a:t>Proposed content of the </a:t>
            </a:r>
            <a:r>
              <a:rPr lang="en-US" sz="1700" u="sng" dirty="0" smtClean="0">
                <a:solidFill>
                  <a:schemeClr val="tx1"/>
                </a:solidFill>
              </a:rPr>
              <a:t>new SIIF/reporting contract </a:t>
            </a:r>
            <a:r>
              <a:rPr lang="en-US" sz="1700" b="0" dirty="0" smtClean="0">
                <a:solidFill>
                  <a:schemeClr val="tx1"/>
                </a:solidFill>
              </a:rPr>
              <a:t>:  </a:t>
            </a:r>
            <a:endParaRPr lang="en-US" sz="1700" b="0" dirty="0" smtClean="0">
              <a:solidFill>
                <a:schemeClr val="tx1"/>
              </a:solidFill>
            </a:endParaRPr>
          </a:p>
          <a:p>
            <a:pPr marL="447675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63525" algn="l"/>
              </a:tabLst>
              <a:defRPr/>
            </a:pPr>
            <a:r>
              <a:rPr lang="en-US" sz="1700" dirty="0" smtClean="0">
                <a:solidFill>
                  <a:schemeClr val="tx1"/>
                </a:solidFill>
              </a:rPr>
              <a:t>one or two days meeting </a:t>
            </a:r>
            <a:r>
              <a:rPr lang="en-US" sz="1700" b="0" dirty="0" smtClean="0">
                <a:solidFill>
                  <a:schemeClr val="tx1"/>
                </a:solidFill>
              </a:rPr>
              <a:t>in order to have direct exchanges at national level to prepare a correct dataset by the end of June 2016</a:t>
            </a:r>
          </a:p>
          <a:p>
            <a:pPr marL="447675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63525" algn="l"/>
              </a:tabLst>
              <a:defRPr/>
            </a:pPr>
            <a:r>
              <a:rPr lang="en-US" sz="1700" dirty="0" smtClean="0">
                <a:solidFill>
                  <a:schemeClr val="tx1"/>
                </a:solidFill>
              </a:rPr>
              <a:t>online assistance to the use of the generic waste water </a:t>
            </a:r>
            <a:r>
              <a:rPr lang="en-US" sz="1700" b="0" dirty="0" smtClean="0">
                <a:solidFill>
                  <a:schemeClr val="tx1"/>
                </a:solidFill>
              </a:rPr>
              <a:t>website with the new functionalities with RO dataset by the end of June 2016</a:t>
            </a:r>
          </a:p>
          <a:p>
            <a:pPr marL="447675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b="0" dirty="0" smtClean="0">
                <a:solidFill>
                  <a:schemeClr val="tx1"/>
                </a:solidFill>
              </a:rPr>
              <a:t>carry out the </a:t>
            </a:r>
            <a:r>
              <a:rPr lang="en-US" sz="1700" dirty="0" smtClean="0">
                <a:solidFill>
                  <a:schemeClr val="tx1"/>
                </a:solidFill>
              </a:rPr>
              <a:t>final assessment </a:t>
            </a:r>
            <a:r>
              <a:rPr lang="en-US" sz="1700" b="0" dirty="0" smtClean="0">
                <a:solidFill>
                  <a:schemeClr val="tx1"/>
                </a:solidFill>
              </a:rPr>
              <a:t>of the dataset after the reporting deadline in June 2016 </a:t>
            </a:r>
            <a:endParaRPr lang="en-GB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188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WordArt 13"/>
          <p:cNvSpPr>
            <a:spLocks noChangeArrowheads="1" noChangeShapeType="1" noTextEdit="1"/>
          </p:cNvSpPr>
          <p:nvPr/>
        </p:nvSpPr>
        <p:spPr bwMode="auto">
          <a:xfrm>
            <a:off x="2524961" y="228600"/>
            <a:ext cx="4677438" cy="685800"/>
          </a:xfrm>
          <a:prstGeom prst="rect">
            <a:avLst/>
          </a:prstGeom>
        </p:spPr>
        <p:txBody>
          <a:bodyPr wrap="none" lIns="71945" tIns="35972" rIns="71945" bIns="35972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o-RO" sz="2800" kern="10" dirty="0">
                <a:ln w="381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entury Gothic"/>
              </a:rPr>
              <a:t>THANK YOU 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97579" y="1098295"/>
            <a:ext cx="8412313" cy="5454631"/>
            <a:chOff x="607402" y="1327169"/>
            <a:chExt cx="8412313" cy="5454631"/>
          </a:xfrm>
        </p:grpSpPr>
        <p:grpSp>
          <p:nvGrpSpPr>
            <p:cNvPr id="2" name="Group 1"/>
            <p:cNvGrpSpPr/>
            <p:nvPr/>
          </p:nvGrpSpPr>
          <p:grpSpPr>
            <a:xfrm>
              <a:off x="607402" y="1448074"/>
              <a:ext cx="8412313" cy="5333726"/>
              <a:chOff x="803319" y="1084963"/>
              <a:chExt cx="11183180" cy="7602283"/>
            </a:xfrm>
          </p:grpSpPr>
          <p:sp>
            <p:nvSpPr>
              <p:cNvPr id="489474" name="Text Box 2"/>
              <p:cNvSpPr txBox="1">
                <a:spLocks noChangeArrowheads="1"/>
              </p:cNvSpPr>
              <p:nvPr/>
            </p:nvSpPr>
            <p:spPr bwMode="auto">
              <a:xfrm>
                <a:off x="3645458" y="7208565"/>
                <a:ext cx="6414372" cy="663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743" tIns="60872" rIns="121743" bIns="60872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altLang="ro-RO" sz="2500">
                  <a:latin typeface="Times New Roman" pitchFamily="18" charset="0"/>
                </a:endParaRPr>
              </a:p>
            </p:txBody>
          </p:sp>
          <p:sp>
            <p:nvSpPr>
              <p:cNvPr id="489475" name="Text Box 3"/>
              <p:cNvSpPr txBox="1">
                <a:spLocks noChangeArrowheads="1"/>
              </p:cNvSpPr>
              <p:nvPr/>
            </p:nvSpPr>
            <p:spPr bwMode="auto">
              <a:xfrm>
                <a:off x="2576037" y="6926446"/>
                <a:ext cx="7970283" cy="663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743" tIns="60872" rIns="121743" bIns="60872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altLang="ro-RO" sz="2500">
                  <a:latin typeface="Times New Roman" pitchFamily="18" charset="0"/>
                </a:endParaRPr>
              </a:p>
            </p:txBody>
          </p:sp>
          <p:pic>
            <p:nvPicPr>
              <p:cNvPr id="489477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8084" y="2308968"/>
                <a:ext cx="6221492" cy="471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sp>
            <p:nvSpPr>
              <p:cNvPr id="489478" name="Rectangle 6"/>
              <p:cNvSpPr>
                <a:spLocks noChangeArrowheads="1"/>
              </p:cNvSpPr>
              <p:nvPr/>
            </p:nvSpPr>
            <p:spPr bwMode="auto">
              <a:xfrm>
                <a:off x="4829438" y="4185117"/>
                <a:ext cx="3024443" cy="685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21743" tIns="60872" rIns="121743" bIns="60872">
                <a:spAutoFit/>
              </a:bodyPr>
              <a:lstStyle/>
              <a:p>
                <a:pPr eaLnBrk="0" hangingPunct="0">
                  <a:lnSpc>
                    <a:spcPct val="93000"/>
                  </a:lnSpc>
                  <a:buClr>
                    <a:srgbClr val="FFFFFF"/>
                  </a:buClr>
                  <a:buSzPct val="100000"/>
                  <a:buFont typeface="Arial" pitchFamily="34" charset="0"/>
                  <a:buNone/>
                </a:pPr>
                <a:r>
                  <a:rPr lang="en-GB" altLang="ro-RO" sz="250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R O M A N I A</a:t>
                </a:r>
              </a:p>
            </p:txBody>
          </p:sp>
          <p:pic>
            <p:nvPicPr>
              <p:cNvPr id="489480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97529" y="3352242"/>
                <a:ext cx="3188970" cy="16657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1" name="Picture 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03661" y="7026169"/>
                <a:ext cx="2333862" cy="1661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2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1891" y="5051724"/>
                <a:ext cx="2310290" cy="16035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3" name="Picture 1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0477" y="7026169"/>
                <a:ext cx="2851428" cy="1661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4" name="Picture 1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6220" y="6949492"/>
                <a:ext cx="2691765" cy="16743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5" name="Picture 1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4416" y="5022320"/>
                <a:ext cx="2625327" cy="16242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6" name="Picture 14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319" y="2973518"/>
                <a:ext cx="2558891" cy="18337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pic>
            <p:nvPicPr>
              <p:cNvPr id="489487" name="Picture 1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7144" y="1084963"/>
                <a:ext cx="1722082" cy="17291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</p:grpSp>
        <p:pic>
          <p:nvPicPr>
            <p:cNvPr id="489488" name="Picture 16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837" y="1327169"/>
              <a:ext cx="1247782" cy="112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pic>
          <p:nvPicPr>
            <p:cNvPr id="489489" name="Picture 17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6508" y="1327169"/>
              <a:ext cx="1296146" cy="975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823" y="1371874"/>
              <a:ext cx="1452521" cy="1354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300324" y="233689"/>
            <a:ext cx="942975" cy="675521"/>
            <a:chOff x="48" y="51"/>
            <a:chExt cx="609" cy="477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41" name="Picture 29" descr="Ministerul Mediului, Apelor si Padurilor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768165" y="93460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4935" y="976709"/>
            <a:ext cx="1376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3333FF"/>
                </a:solidFill>
              </a:rPr>
              <a:t>www.rowater.ro</a:t>
            </a:r>
            <a:endParaRPr lang="ro-RO" sz="1200" i="1" dirty="0">
              <a:solidFill>
                <a:srgbClr val="3333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30961" y="1004559"/>
            <a:ext cx="1376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3333FF"/>
                </a:solidFill>
              </a:rPr>
              <a:t>www.mmediu.ro</a:t>
            </a:r>
            <a:endParaRPr lang="ro-RO" sz="1200" i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112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2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roman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511" r="5310" b="3511"/>
          <a:stretch>
            <a:fillRect/>
          </a:stretch>
        </p:blipFill>
        <p:spPr bwMode="auto">
          <a:xfrm>
            <a:off x="0" y="1676400"/>
            <a:ext cx="5257800" cy="376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486400" y="1295400"/>
            <a:ext cx="3886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buSzPct val="100000"/>
              <a:defRPr/>
            </a:pPr>
            <a:r>
              <a:rPr lang="en-US" altLang="ro-RO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Responsibilities for urban wastewater data collection and dissemination</a:t>
            </a:r>
          </a:p>
          <a:p>
            <a:pPr marL="539750" indent="-276225" algn="just">
              <a:buClrTx/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ro-RO" sz="15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Competent authorities for European and national reporting (Ministry of Environment, Waters and Forests - </a:t>
            </a:r>
            <a:r>
              <a:rPr lang="en-US" altLang="ro-RO" sz="15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MoE</a:t>
            </a:r>
            <a:r>
              <a:rPr lang="en-US" altLang="ro-RO" sz="15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, National Administration “Romanian Waters” - NARW)</a:t>
            </a:r>
          </a:p>
          <a:p>
            <a:pPr marL="539750" indent="-276225" algn="just">
              <a:buClrTx/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5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Local authorities (municipalities, County Council), Water services </a:t>
            </a:r>
            <a:r>
              <a:rPr lang="en-US" sz="15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operators</a:t>
            </a:r>
          </a:p>
          <a:p>
            <a:pPr marL="539750" indent="-276225" algn="just">
              <a:buClrTx/>
              <a:buSzPct val="100000"/>
              <a:defRPr/>
            </a:pPr>
            <a:endParaRPr lang="en-US" sz="1500" b="0" dirty="0" smtClean="0">
              <a:solidFill>
                <a:schemeClr val="tx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539750" indent="-539750" algn="just">
              <a:buClrTx/>
              <a:buSzPct val="100000"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Levels for data collection and dissemination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1500" b="0" dirty="0" smtClean="0">
                <a:solidFill>
                  <a:schemeClr val="tx1"/>
                </a:solidFill>
              </a:rPr>
              <a:t>42 Water Management Systems </a:t>
            </a:r>
          </a:p>
          <a:p>
            <a:pPr marL="179388" indent="-179388"/>
            <a:r>
              <a:rPr lang="en-US" sz="1500" b="0" i="1" dirty="0" smtClean="0">
                <a:solidFill>
                  <a:schemeClr val="tx1"/>
                </a:solidFill>
              </a:rPr>
              <a:t>      (county level)</a:t>
            </a:r>
          </a:p>
          <a:p>
            <a:pPr marL="179388" indent="-179388"/>
            <a:endParaRPr lang="en-US" sz="1500" b="0" dirty="0" smtClean="0">
              <a:solidFill>
                <a:schemeClr val="tx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1500" b="0" dirty="0" smtClean="0">
                <a:solidFill>
                  <a:schemeClr val="tx1"/>
                </a:solidFill>
              </a:rPr>
              <a:t>11 Water Basin Administrations </a:t>
            </a:r>
          </a:p>
          <a:p>
            <a:pPr marL="179388" indent="-179388"/>
            <a:r>
              <a:rPr lang="en-US" sz="1500" b="0" i="1" dirty="0" smtClean="0">
                <a:solidFill>
                  <a:schemeClr val="tx1"/>
                </a:solidFill>
              </a:rPr>
              <a:t>      (river  basin level)</a:t>
            </a:r>
          </a:p>
          <a:p>
            <a:pPr marL="179388" indent="-179388"/>
            <a:endParaRPr lang="en-US" sz="1500" b="0" dirty="0" smtClean="0">
              <a:solidFill>
                <a:schemeClr val="tx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1500" b="0" dirty="0" smtClean="0">
                <a:solidFill>
                  <a:schemeClr val="tx1"/>
                </a:solidFill>
              </a:rPr>
              <a:t>National Administration “Romanian Waters” Bucharest – headquarter </a:t>
            </a:r>
            <a:r>
              <a:rPr lang="en-US" sz="1500" b="0" i="1" dirty="0" smtClean="0">
                <a:solidFill>
                  <a:schemeClr val="tx1"/>
                </a:solidFill>
              </a:rPr>
              <a:t>(national level</a:t>
            </a:r>
            <a:r>
              <a:rPr lang="en-US" sz="1500" b="0" i="1" dirty="0" smtClean="0">
                <a:solidFill>
                  <a:schemeClr val="tx1"/>
                </a:solidFill>
              </a:rPr>
              <a:t>)</a:t>
            </a:r>
            <a:endParaRPr lang="en-US" sz="1500" b="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14600" y="228600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National situation on collection </a:t>
            </a:r>
            <a:b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dissemination of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88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51"/>
          <p:cNvSpPr txBox="1">
            <a:spLocks noChangeArrowheads="1"/>
          </p:cNvSpPr>
          <p:nvPr/>
        </p:nvSpPr>
        <p:spPr bwMode="auto">
          <a:xfrm>
            <a:off x="990600" y="228600"/>
            <a:ext cx="7915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o-RO" sz="1800" dirty="0" smtClean="0">
                <a:solidFill>
                  <a:schemeClr val="accent1"/>
                </a:solidFill>
                <a:latin typeface="Arial" charset="0"/>
              </a:rPr>
              <a:t>UWWTD informational </a:t>
            </a:r>
            <a:r>
              <a:rPr lang="en-US" altLang="ro-RO" sz="1800" dirty="0">
                <a:solidFill>
                  <a:schemeClr val="accent1"/>
                </a:solidFill>
                <a:latin typeface="Arial" charset="0"/>
              </a:rPr>
              <a:t>flow for </a:t>
            </a:r>
            <a:r>
              <a:rPr lang="en-US" altLang="ro-RO" sz="1800" dirty="0" smtClean="0">
                <a:solidFill>
                  <a:schemeClr val="accent1"/>
                </a:solidFill>
                <a:latin typeface="Arial" charset="0"/>
              </a:rPr>
              <a:t>data collection -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o-RO" sz="1800" dirty="0" smtClean="0">
                <a:solidFill>
                  <a:schemeClr val="accent1"/>
                </a:solidFill>
                <a:latin typeface="Arial" charset="0"/>
              </a:rPr>
              <a:t>national  and </a:t>
            </a:r>
            <a:r>
              <a:rPr lang="en-US" altLang="ro-RO" sz="1800" dirty="0">
                <a:solidFill>
                  <a:schemeClr val="accent1"/>
                </a:solidFill>
                <a:latin typeface="Arial" charset="0"/>
              </a:rPr>
              <a:t>European reporting </a:t>
            </a:r>
            <a:r>
              <a:rPr lang="en-US" altLang="ro-RO" sz="1800" dirty="0" smtClean="0">
                <a:solidFill>
                  <a:schemeClr val="accent1"/>
                </a:solidFill>
                <a:latin typeface="Arial" charset="0"/>
              </a:rPr>
              <a:t>purpose</a:t>
            </a:r>
            <a:endParaRPr lang="ro-RO" altLang="ro-RO" sz="1800" dirty="0">
              <a:solidFill>
                <a:schemeClr val="accent1"/>
              </a:solidFill>
              <a:latin typeface="Arial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0050" y="1193800"/>
            <a:ext cx="9048750" cy="5405438"/>
            <a:chOff x="400050" y="1193800"/>
            <a:chExt cx="9048750" cy="5405438"/>
          </a:xfrm>
        </p:grpSpPr>
        <p:grpSp>
          <p:nvGrpSpPr>
            <p:cNvPr id="8194" name="Group 29"/>
            <p:cNvGrpSpPr>
              <a:grpSpLocks/>
            </p:cNvGrpSpPr>
            <p:nvPr/>
          </p:nvGrpSpPr>
          <p:grpSpPr bwMode="auto">
            <a:xfrm>
              <a:off x="1429685" y="1193800"/>
              <a:ext cx="8019115" cy="5405438"/>
              <a:chOff x="-183" y="0"/>
              <a:chExt cx="81010" cy="62804"/>
            </a:xfrm>
          </p:grpSpPr>
          <p:sp>
            <p:nvSpPr>
              <p:cNvPr id="8223" name="Rounded Rectangle 2"/>
              <p:cNvSpPr>
                <a:spLocks noChangeArrowheads="1"/>
              </p:cNvSpPr>
              <p:nvPr/>
            </p:nvSpPr>
            <p:spPr bwMode="auto">
              <a:xfrm>
                <a:off x="12144" y="6274"/>
                <a:ext cx="13573" cy="6872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Ministry of Environment </a:t>
                </a:r>
                <a:endParaRPr lang="en-US" altLang="ro-RO" sz="14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4" name="Rounded Rectangle 3"/>
              <p:cNvSpPr>
                <a:spLocks noChangeArrowheads="1"/>
              </p:cNvSpPr>
              <p:nvPr/>
            </p:nvSpPr>
            <p:spPr bwMode="auto">
              <a:xfrm>
                <a:off x="10715" y="51468"/>
                <a:ext cx="15716" cy="7334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Water Management Systems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5" name="Rounded Rectangle 4"/>
              <p:cNvSpPr>
                <a:spLocks noChangeArrowheads="1"/>
              </p:cNvSpPr>
              <p:nvPr/>
            </p:nvSpPr>
            <p:spPr bwMode="auto">
              <a:xfrm>
                <a:off x="49291" y="37546"/>
                <a:ext cx="31536" cy="6334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Regional water operators, municipalities  </a:t>
                </a:r>
                <a:endParaRPr lang="en-US" altLang="ro-RO" sz="180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6" name="Rounded Rectangle 5"/>
              <p:cNvSpPr>
                <a:spLocks noChangeArrowheads="1"/>
              </p:cNvSpPr>
              <p:nvPr/>
            </p:nvSpPr>
            <p:spPr bwMode="auto">
              <a:xfrm>
                <a:off x="36035" y="23601"/>
                <a:ext cx="41713" cy="7681"/>
              </a:xfrm>
              <a:prstGeom prst="roundRect">
                <a:avLst>
                  <a:gd name="adj" fmla="val 16667"/>
                </a:avLst>
              </a:prstGeom>
              <a:solidFill>
                <a:srgbClr val="FF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Romanian Water Associations, </a:t>
                </a:r>
                <a:r>
                  <a:rPr lang="en-US" altLang="ro-RO" sz="1200" dirty="0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public and private water services operators</a:t>
                </a: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, other professional associations</a:t>
                </a:r>
                <a:endParaRPr lang="en-US" altLang="ro-RO" sz="12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7" name="Rounded Rectangle 6"/>
              <p:cNvSpPr>
                <a:spLocks noChangeArrowheads="1"/>
              </p:cNvSpPr>
              <p:nvPr/>
            </p:nvSpPr>
            <p:spPr bwMode="auto">
              <a:xfrm>
                <a:off x="36218" y="16396"/>
                <a:ext cx="41530" cy="5997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Other institutions (Institute for National Statistics, research </a:t>
                </a:r>
                <a:r>
                  <a:rPr lang="en-US" altLang="ro-RO" sz="1200" dirty="0" err="1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institutes,consultants</a:t>
                </a:r>
                <a:r>
                  <a:rPr lang="en-US" altLang="ro-RO" sz="1200" dirty="0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 </a:t>
                </a: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)</a:t>
                </a:r>
                <a:endParaRPr lang="en-US" altLang="ro-RO" sz="12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8" name="Rounded Rectangle 7"/>
              <p:cNvSpPr>
                <a:spLocks noChangeArrowheads="1"/>
              </p:cNvSpPr>
              <p:nvPr/>
            </p:nvSpPr>
            <p:spPr bwMode="auto">
              <a:xfrm>
                <a:off x="35650" y="53452"/>
                <a:ext cx="31820" cy="336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County Council, city </a:t>
                </a:r>
                <a:r>
                  <a:rPr lang="en-US" altLang="ro-RO" sz="1400" dirty="0" err="1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mayory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29" name="Rounded Rectangle 8"/>
              <p:cNvSpPr>
                <a:spLocks noChangeArrowheads="1"/>
              </p:cNvSpPr>
              <p:nvPr/>
            </p:nvSpPr>
            <p:spPr bwMode="auto">
              <a:xfrm>
                <a:off x="35605" y="58327"/>
                <a:ext cx="45053" cy="4477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County Environmental Protection Agencies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30" name="Down Arrow 9"/>
              <p:cNvSpPr>
                <a:spLocks noChangeArrowheads="1"/>
              </p:cNvSpPr>
              <p:nvPr/>
            </p:nvSpPr>
            <p:spPr bwMode="auto">
              <a:xfrm>
                <a:off x="17145" y="13082"/>
                <a:ext cx="3571" cy="11483"/>
              </a:xfrm>
              <a:prstGeom prst="downArrow">
                <a:avLst>
                  <a:gd name="adj1" fmla="val 50000"/>
                  <a:gd name="adj2" fmla="val 50006"/>
                </a:avLst>
              </a:prstGeom>
              <a:solidFill>
                <a:srgbClr val="4F81B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o-RO" altLang="ro-RO" sz="180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cxnSp>
            <p:nvCxnSpPr>
              <p:cNvPr id="8231" name="Straight Arrow Connector 10"/>
              <p:cNvCxnSpPr>
                <a:cxnSpLocks noChangeShapeType="1"/>
              </p:cNvCxnSpPr>
              <p:nvPr/>
            </p:nvCxnSpPr>
            <p:spPr bwMode="auto">
              <a:xfrm>
                <a:off x="25503" y="11395"/>
                <a:ext cx="10715" cy="7118"/>
              </a:xfrm>
              <a:prstGeom prst="straightConnector1">
                <a:avLst/>
              </a:prstGeom>
              <a:noFill/>
              <a:ln w="25400">
                <a:solidFill>
                  <a:srgbClr val="0033CC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8232" name="Straight Connector 11"/>
              <p:cNvSpPr>
                <a:spLocks noChangeShapeType="1"/>
              </p:cNvSpPr>
              <p:nvPr/>
            </p:nvSpPr>
            <p:spPr bwMode="auto">
              <a:xfrm flipV="1">
                <a:off x="25717" y="2367"/>
                <a:ext cx="10001" cy="6619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  <p:cxnSp>
            <p:nvCxnSpPr>
              <p:cNvPr id="8233" name="Straight Arrow Connector 12"/>
              <p:cNvCxnSpPr>
                <a:cxnSpLocks noChangeShapeType="1"/>
                <a:endCxn id="8226" idx="1"/>
              </p:cNvCxnSpPr>
              <p:nvPr/>
            </p:nvCxnSpPr>
            <p:spPr bwMode="auto">
              <a:xfrm>
                <a:off x="28387" y="26683"/>
                <a:ext cx="7648" cy="759"/>
              </a:xfrm>
              <a:prstGeom prst="straightConnector1">
                <a:avLst/>
              </a:prstGeom>
              <a:noFill/>
              <a:ln w="25400">
                <a:solidFill>
                  <a:srgbClr val="FF9966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234" name="Straight Arrow Connector 13"/>
              <p:cNvCxnSpPr>
                <a:cxnSpLocks noChangeShapeType="1"/>
              </p:cNvCxnSpPr>
              <p:nvPr/>
            </p:nvCxnSpPr>
            <p:spPr bwMode="auto">
              <a:xfrm>
                <a:off x="28575" y="40721"/>
                <a:ext cx="20716" cy="0"/>
              </a:xfrm>
              <a:prstGeom prst="straightConnector1">
                <a:avLst/>
              </a:prstGeom>
              <a:noFill/>
              <a:ln w="25400">
                <a:solidFill>
                  <a:srgbClr val="FF990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235" name="Straight Arrow Connector 14"/>
              <p:cNvCxnSpPr>
                <a:cxnSpLocks noChangeShapeType="1"/>
              </p:cNvCxnSpPr>
              <p:nvPr/>
            </p:nvCxnSpPr>
            <p:spPr bwMode="auto">
              <a:xfrm>
                <a:off x="26431" y="55135"/>
                <a:ext cx="9219" cy="0"/>
              </a:xfrm>
              <a:prstGeom prst="straightConnector1">
                <a:avLst/>
              </a:prstGeom>
              <a:noFill/>
              <a:ln w="25400">
                <a:solidFill>
                  <a:srgbClr val="92D05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8236" name="Down Arrow 15"/>
              <p:cNvSpPr>
                <a:spLocks noChangeArrowheads="1"/>
              </p:cNvSpPr>
              <p:nvPr/>
            </p:nvSpPr>
            <p:spPr bwMode="auto">
              <a:xfrm>
                <a:off x="17145" y="29565"/>
                <a:ext cx="3571" cy="8616"/>
              </a:xfrm>
              <a:prstGeom prst="downArrow">
                <a:avLst>
                  <a:gd name="adj1" fmla="val 50000"/>
                  <a:gd name="adj2" fmla="val 49998"/>
                </a:avLst>
              </a:prstGeom>
              <a:solidFill>
                <a:srgbClr val="FF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o-RO" altLang="ro-RO" sz="180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37" name="Down Arrow 16"/>
              <p:cNvSpPr>
                <a:spLocks noChangeArrowheads="1"/>
              </p:cNvSpPr>
              <p:nvPr/>
            </p:nvSpPr>
            <p:spPr bwMode="auto">
              <a:xfrm>
                <a:off x="17728" y="43245"/>
                <a:ext cx="2857" cy="8223"/>
              </a:xfrm>
              <a:prstGeom prst="downArrow">
                <a:avLst>
                  <a:gd name="adj1" fmla="val 50000"/>
                  <a:gd name="adj2" fmla="val 50035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o-RO" altLang="ro-RO" sz="180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cxnSp>
            <p:nvCxnSpPr>
              <p:cNvPr id="8238" name="Straight Arrow Connector 17"/>
              <p:cNvCxnSpPr>
                <a:cxnSpLocks noChangeShapeType="1"/>
                <a:endCxn id="8229" idx="1"/>
              </p:cNvCxnSpPr>
              <p:nvPr/>
            </p:nvCxnSpPr>
            <p:spPr bwMode="auto">
              <a:xfrm>
                <a:off x="26431" y="55135"/>
                <a:ext cx="9174" cy="5430"/>
              </a:xfrm>
              <a:prstGeom prst="straightConnector1">
                <a:avLst/>
              </a:prstGeom>
              <a:noFill/>
              <a:ln w="25400">
                <a:solidFill>
                  <a:srgbClr val="92D05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8239" name="Rounded Rectangle 18"/>
              <p:cNvSpPr>
                <a:spLocks noChangeArrowheads="1"/>
              </p:cNvSpPr>
              <p:nvPr/>
            </p:nvSpPr>
            <p:spPr bwMode="auto">
              <a:xfrm>
                <a:off x="9252" y="38181"/>
                <a:ext cx="20717" cy="5699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Water </a:t>
                </a: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Basin Administrations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0" name="Rounded Rectangle 19"/>
              <p:cNvSpPr>
                <a:spLocks noChangeArrowheads="1"/>
              </p:cNvSpPr>
              <p:nvPr/>
            </p:nvSpPr>
            <p:spPr bwMode="auto">
              <a:xfrm>
                <a:off x="8216" y="24565"/>
                <a:ext cx="20227" cy="6717"/>
              </a:xfrm>
              <a:prstGeom prst="roundRect">
                <a:avLst>
                  <a:gd name="adj" fmla="val 16667"/>
                </a:avLst>
              </a:prstGeom>
              <a:solidFill>
                <a:srgbClr val="FF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 smtClean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National Administration “Romanian Waters””</a:t>
                </a:r>
                <a:endParaRPr lang="en-US" altLang="ro-RO" sz="12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1" name="TextBox 52"/>
              <p:cNvSpPr txBox="1">
                <a:spLocks noChangeArrowheads="1"/>
              </p:cNvSpPr>
              <p:nvPr/>
            </p:nvSpPr>
            <p:spPr bwMode="auto">
              <a:xfrm>
                <a:off x="-183" y="18513"/>
                <a:ext cx="16437" cy="3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000000"/>
                    </a:solidFill>
                    <a:latin typeface="Arial" charset="0"/>
                    <a:cs typeface="Times New Roman" pitchFamily="18" charset="0"/>
                  </a:rPr>
                  <a:t>National level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2" name="TextBox 57"/>
              <p:cNvSpPr txBox="1">
                <a:spLocks noChangeArrowheads="1"/>
              </p:cNvSpPr>
              <p:nvPr/>
            </p:nvSpPr>
            <p:spPr bwMode="auto">
              <a:xfrm>
                <a:off x="0" y="32074"/>
                <a:ext cx="16437" cy="3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000000"/>
                    </a:solidFill>
                    <a:latin typeface="Arial" charset="0"/>
                    <a:cs typeface="Times New Roman" pitchFamily="18" charset="0"/>
                  </a:rPr>
                  <a:t>River Basin level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3" name="TextBox 59"/>
              <p:cNvSpPr txBox="1">
                <a:spLocks noChangeArrowheads="1"/>
              </p:cNvSpPr>
              <p:nvPr/>
            </p:nvSpPr>
            <p:spPr bwMode="auto">
              <a:xfrm>
                <a:off x="0" y="47447"/>
                <a:ext cx="16431" cy="3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 smtClean="0">
                    <a:solidFill>
                      <a:srgbClr val="000000"/>
                    </a:solidFill>
                    <a:latin typeface="Arial" charset="0"/>
                    <a:cs typeface="Times New Roman" pitchFamily="18" charset="0"/>
                  </a:rPr>
                  <a:t>County </a:t>
                </a:r>
                <a:r>
                  <a:rPr lang="en-US" altLang="ro-RO" sz="1400" dirty="0">
                    <a:solidFill>
                      <a:srgbClr val="000000"/>
                    </a:solidFill>
                    <a:latin typeface="Arial" charset="0"/>
                    <a:cs typeface="Times New Roman" pitchFamily="18" charset="0"/>
                  </a:rPr>
                  <a:t>level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4" name="Rounded Rectangle 23"/>
              <p:cNvSpPr>
                <a:spLocks noChangeArrowheads="1"/>
              </p:cNvSpPr>
              <p:nvPr/>
            </p:nvSpPr>
            <p:spPr bwMode="auto">
              <a:xfrm>
                <a:off x="36087" y="8181"/>
                <a:ext cx="26637" cy="6429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Ministry of Agriculture and Rural Development  </a:t>
                </a:r>
                <a:endParaRPr lang="en-US" altLang="ro-RO" sz="12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cxnSp>
            <p:nvCxnSpPr>
              <p:cNvPr id="8245" name="Straight Arrow Connector 24"/>
              <p:cNvCxnSpPr>
                <a:cxnSpLocks noChangeShapeType="1"/>
              </p:cNvCxnSpPr>
              <p:nvPr/>
            </p:nvCxnSpPr>
            <p:spPr bwMode="auto">
              <a:xfrm>
                <a:off x="25717" y="10614"/>
                <a:ext cx="10321" cy="0"/>
              </a:xfrm>
              <a:prstGeom prst="straightConnector1">
                <a:avLst/>
              </a:prstGeom>
              <a:noFill/>
              <a:ln w="25400">
                <a:solidFill>
                  <a:srgbClr val="0070C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246" name="Straight Arrow Connector 25"/>
              <p:cNvCxnSpPr>
                <a:cxnSpLocks noChangeShapeType="1"/>
                <a:endCxn id="8247" idx="1"/>
              </p:cNvCxnSpPr>
              <p:nvPr/>
            </p:nvCxnSpPr>
            <p:spPr bwMode="auto">
              <a:xfrm flipV="1">
                <a:off x="26694" y="49206"/>
                <a:ext cx="8667" cy="4247"/>
              </a:xfrm>
              <a:prstGeom prst="straightConnector1">
                <a:avLst/>
              </a:prstGeom>
              <a:noFill/>
              <a:ln w="25400">
                <a:solidFill>
                  <a:srgbClr val="92D05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8247" name="Rounded Rectangle 26"/>
              <p:cNvSpPr>
                <a:spLocks noChangeArrowheads="1"/>
              </p:cNvSpPr>
              <p:nvPr/>
            </p:nvSpPr>
            <p:spPr bwMode="auto">
              <a:xfrm>
                <a:off x="35361" y="47372"/>
                <a:ext cx="37505" cy="3667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4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Regional water operators</a:t>
                </a:r>
                <a:endParaRPr lang="en-US" altLang="ro-RO" sz="18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  <p:sp>
            <p:nvSpPr>
              <p:cNvPr id="8248" name="Rounded Rectangle 27"/>
              <p:cNvSpPr>
                <a:spLocks noChangeArrowheads="1"/>
              </p:cNvSpPr>
              <p:nvPr/>
            </p:nvSpPr>
            <p:spPr bwMode="auto">
              <a:xfrm>
                <a:off x="36038" y="0"/>
                <a:ext cx="31432" cy="6258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o-RO" sz="1200" dirty="0">
                    <a:solidFill>
                      <a:srgbClr val="FFFFFF"/>
                    </a:solidFill>
                    <a:latin typeface="Arial" charset="0"/>
                    <a:cs typeface="Times New Roman" pitchFamily="18" charset="0"/>
                  </a:rPr>
                  <a:t>Ministry of Regional Development and Public Administrations</a:t>
                </a:r>
                <a:endParaRPr lang="en-US" altLang="ro-RO" sz="1200" dirty="0">
                  <a:solidFill>
                    <a:srgbClr val="FF3300"/>
                  </a:solidFill>
                  <a:latin typeface="Arial" charset="0"/>
                </a:endParaRPr>
              </a:p>
            </p:txBody>
          </p:sp>
        </p:grpSp>
        <p:cxnSp>
          <p:nvCxnSpPr>
            <p:cNvPr id="8197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4230688" y="1682750"/>
              <a:ext cx="803275" cy="1633538"/>
            </a:xfrm>
            <a:prstGeom prst="straightConnector1">
              <a:avLst/>
            </a:prstGeom>
            <a:noFill/>
            <a:ln w="25400">
              <a:solidFill>
                <a:srgbClr val="FF9966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198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4276725" y="2325688"/>
              <a:ext cx="742950" cy="1128712"/>
            </a:xfrm>
            <a:prstGeom prst="straightConnector1">
              <a:avLst/>
            </a:prstGeom>
            <a:noFill/>
            <a:ln w="25400">
              <a:solidFill>
                <a:srgbClr val="FF9966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199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4276725" y="2984500"/>
              <a:ext cx="738188" cy="365125"/>
            </a:xfrm>
            <a:prstGeom prst="straightConnector1">
              <a:avLst/>
            </a:prstGeom>
            <a:noFill/>
            <a:ln w="25400">
              <a:solidFill>
                <a:srgbClr val="FF9966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00" name="Straight Arrow Connector 10"/>
            <p:cNvCxnSpPr>
              <a:cxnSpLocks noChangeShapeType="1"/>
            </p:cNvCxnSpPr>
            <p:nvPr/>
          </p:nvCxnSpPr>
          <p:spPr bwMode="auto">
            <a:xfrm>
              <a:off x="3973513" y="2327275"/>
              <a:ext cx="1041400" cy="1022350"/>
            </a:xfrm>
            <a:prstGeom prst="straightConnector1">
              <a:avLst/>
            </a:prstGeom>
            <a:noFill/>
            <a:ln w="25400">
              <a:solidFill>
                <a:srgbClr val="0033CC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2001838" y="1731963"/>
              <a:ext cx="649287" cy="233362"/>
            </a:xfrm>
            <a:prstGeom prst="straightConnector1">
              <a:avLst/>
            </a:prstGeom>
            <a:ln>
              <a:solidFill>
                <a:srgbClr val="0000CC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68451" y="1241671"/>
              <a:ext cx="1536700" cy="49212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EUROPEAN COMMISSSION</a:t>
              </a:r>
              <a:endParaRPr lang="ro-RO" sz="13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1936750" y="2500313"/>
              <a:ext cx="503238" cy="785812"/>
            </a:xfrm>
            <a:prstGeom prst="straightConnector1">
              <a:avLst/>
            </a:prstGeom>
            <a:ln w="12700">
              <a:solidFill>
                <a:srgbClr val="FF99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400050" y="2315829"/>
              <a:ext cx="1536700" cy="2921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EIONET (EEA)</a:t>
              </a:r>
              <a:endParaRPr lang="ro-RO" sz="13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Arrow Connector 8"/>
            <p:cNvCxnSpPr>
              <a:endCxn id="118" idx="0"/>
            </p:cNvCxnSpPr>
            <p:nvPr/>
          </p:nvCxnSpPr>
          <p:spPr>
            <a:xfrm flipH="1">
              <a:off x="1168400" y="1733796"/>
              <a:ext cx="39319" cy="582033"/>
            </a:xfrm>
            <a:prstGeom prst="straightConnector1">
              <a:avLst/>
            </a:prstGeom>
            <a:ln w="28575">
              <a:solidFill>
                <a:srgbClr val="00B0F0"/>
              </a:solidFill>
              <a:prstDash val="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4"/>
          <p:cNvGrpSpPr>
            <a:grpSpLocks/>
          </p:cNvGrpSpPr>
          <p:nvPr/>
        </p:nvGrpSpPr>
        <p:grpSpPr bwMode="auto">
          <a:xfrm>
            <a:off x="207173" y="99119"/>
            <a:ext cx="860575" cy="714375"/>
            <a:chOff x="48" y="51"/>
            <a:chExt cx="609" cy="477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1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2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4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89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9032142" y="82302"/>
            <a:ext cx="833316" cy="72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>
            <a:endCxn id="118" idx="3"/>
          </p:cNvCxnSpPr>
          <p:nvPr/>
        </p:nvCxnSpPr>
        <p:spPr>
          <a:xfrm flipH="1">
            <a:off x="1936750" y="2174549"/>
            <a:ext cx="713175" cy="287330"/>
          </a:xfrm>
          <a:prstGeom prst="straightConnector1">
            <a:avLst/>
          </a:prstGeom>
          <a:ln>
            <a:solidFill>
              <a:srgbClr val="3333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4677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6106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600" u="sng" dirty="0">
                <a:solidFill>
                  <a:schemeClr val="tx1"/>
                </a:solidFill>
              </a:rPr>
              <a:t>Database on status of implementation of art. 15 &amp; 17 of UWWTD: </a:t>
            </a:r>
            <a:endParaRPr lang="en-US" sz="1600" u="sng" dirty="0" smtClean="0">
              <a:solidFill>
                <a:schemeClr val="tx1"/>
              </a:solidFill>
            </a:endParaRPr>
          </a:p>
          <a:p>
            <a:pPr marL="457200" indent="-457200" algn="just">
              <a:spcBef>
                <a:spcPts val="1200"/>
              </a:spcBef>
              <a:spcAft>
                <a:spcPts val="300"/>
              </a:spcAft>
              <a:buAutoNum type="arabicPeriod"/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Reporting </a:t>
            </a:r>
            <a:r>
              <a:rPr lang="en-US" sz="1600" dirty="0">
                <a:solidFill>
                  <a:schemeClr val="tx1"/>
                </a:solidFill>
              </a:rPr>
              <a:t>by public utility service providers and </a:t>
            </a:r>
            <a:r>
              <a:rPr lang="en-US" sz="1600" dirty="0" smtClean="0">
                <a:solidFill>
                  <a:schemeClr val="tx1"/>
                </a:solidFill>
              </a:rPr>
              <a:t>municipalities </a:t>
            </a:r>
            <a:r>
              <a:rPr lang="en-US" sz="1600" dirty="0">
                <a:solidFill>
                  <a:schemeClr val="tx1"/>
                </a:solidFill>
              </a:rPr>
              <a:t>to </a:t>
            </a:r>
            <a:r>
              <a:rPr lang="en-US" sz="1600" dirty="0" smtClean="0">
                <a:solidFill>
                  <a:schemeClr val="tx1"/>
                </a:solidFill>
              </a:rPr>
              <a:t>Water Management Systems &amp; Water </a:t>
            </a:r>
            <a:r>
              <a:rPr lang="en-US" sz="1600" dirty="0">
                <a:solidFill>
                  <a:schemeClr val="tx1"/>
                </a:solidFill>
              </a:rPr>
              <a:t>Basin </a:t>
            </a:r>
            <a:r>
              <a:rPr lang="en-US" sz="1600" dirty="0" smtClean="0">
                <a:solidFill>
                  <a:schemeClr val="tx1"/>
                </a:solidFill>
              </a:rPr>
              <a:t>Administrations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based on specific </a:t>
            </a:r>
            <a:r>
              <a:rPr lang="en-US" sz="1600" b="0" dirty="0" smtClean="0">
                <a:solidFill>
                  <a:schemeClr val="tx1"/>
                </a:solidFill>
              </a:rPr>
              <a:t>questionnaire – </a:t>
            </a:r>
            <a:r>
              <a:rPr lang="en-US" sz="1600" b="0" dirty="0" smtClean="0">
                <a:solidFill>
                  <a:srgbClr val="0000CC"/>
                </a:solidFill>
              </a:rPr>
              <a:t>county </a:t>
            </a:r>
            <a:r>
              <a:rPr lang="en-US" sz="1600" b="0" dirty="0" smtClean="0">
                <a:solidFill>
                  <a:srgbClr val="0000CC"/>
                </a:solidFill>
              </a:rPr>
              <a:t>level</a:t>
            </a:r>
          </a:p>
          <a:p>
            <a:pPr marL="457200" indent="-457200" algn="just">
              <a:spcBef>
                <a:spcPts val="1200"/>
              </a:spcBef>
              <a:spcAft>
                <a:spcPts val="300"/>
              </a:spcAft>
              <a:buFontTx/>
              <a:buAutoNum type="arabicPeriod"/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Reporting </a:t>
            </a:r>
            <a:r>
              <a:rPr lang="en-US" sz="1600" dirty="0" smtClean="0">
                <a:solidFill>
                  <a:schemeClr val="tx1"/>
                </a:solidFill>
              </a:rPr>
              <a:t>by Water Basin Administrations to the NARW </a:t>
            </a:r>
            <a:r>
              <a:rPr lang="en-US" sz="1600" b="0" dirty="0" smtClean="0">
                <a:solidFill>
                  <a:schemeClr val="tx1"/>
                </a:solidFill>
              </a:rPr>
              <a:t>(annually by 31th March for 2 previous year) into specific format according to the art. 15 &amp; 17 requirements - </a:t>
            </a:r>
            <a:r>
              <a:rPr lang="en-US" sz="1600" b="0" dirty="0" smtClean="0">
                <a:solidFill>
                  <a:srgbClr val="0000CC"/>
                </a:solidFill>
              </a:rPr>
              <a:t>river basin </a:t>
            </a:r>
            <a:r>
              <a:rPr lang="en-US" sz="1600" b="0" dirty="0" smtClean="0">
                <a:solidFill>
                  <a:srgbClr val="0000CC"/>
                </a:solidFill>
              </a:rPr>
              <a:t>level</a:t>
            </a:r>
          </a:p>
          <a:p>
            <a:pPr marL="457200" indent="-457200" algn="just">
              <a:spcBef>
                <a:spcPts val="1200"/>
              </a:spcBef>
              <a:spcAft>
                <a:spcPts val="300"/>
              </a:spcAft>
              <a:buFontTx/>
              <a:buAutoNum type="arabicPeriod"/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Reporting </a:t>
            </a:r>
            <a:r>
              <a:rPr lang="en-US" sz="1600" dirty="0" smtClean="0">
                <a:solidFill>
                  <a:schemeClr val="tx1"/>
                </a:solidFill>
              </a:rPr>
              <a:t>by NARW to </a:t>
            </a:r>
            <a:r>
              <a:rPr lang="en-US" sz="1600" dirty="0" err="1" smtClean="0">
                <a:solidFill>
                  <a:schemeClr val="tx1"/>
                </a:solidFill>
              </a:rPr>
              <a:t>MoE</a:t>
            </a:r>
            <a:r>
              <a:rPr lang="en-US" sz="1600" dirty="0" smtClean="0">
                <a:solidFill>
                  <a:schemeClr val="tx1"/>
                </a:solidFill>
              </a:rPr>
              <a:t> into specific format according to the art. </a:t>
            </a:r>
            <a:r>
              <a:rPr lang="en-US" sz="1600" dirty="0" smtClean="0">
                <a:solidFill>
                  <a:schemeClr val="tx1"/>
                </a:solidFill>
              </a:rPr>
              <a:t>15&amp;17 requirements </a:t>
            </a:r>
            <a:r>
              <a:rPr lang="en-US" sz="1600" b="0" dirty="0" smtClean="0">
                <a:solidFill>
                  <a:srgbClr val="0000CC"/>
                </a:solidFill>
              </a:rPr>
              <a:t>– national </a:t>
            </a:r>
            <a:r>
              <a:rPr lang="en-US" sz="1600" b="0" dirty="0" smtClean="0">
                <a:solidFill>
                  <a:srgbClr val="0000CC"/>
                </a:solidFill>
              </a:rPr>
              <a:t>level</a:t>
            </a:r>
          </a:p>
          <a:p>
            <a:pPr marL="457200" indent="-457200" algn="just">
              <a:spcBef>
                <a:spcPts val="1200"/>
              </a:spcBef>
              <a:spcAft>
                <a:spcPts val="300"/>
              </a:spcAft>
              <a:buFontTx/>
              <a:buAutoNum type="arabicPeriod"/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EU </a:t>
            </a:r>
            <a:r>
              <a:rPr lang="en-US" sz="1600" dirty="0" smtClean="0">
                <a:solidFill>
                  <a:schemeClr val="tx1"/>
                </a:solidFill>
              </a:rPr>
              <a:t>reporting by </a:t>
            </a:r>
            <a:r>
              <a:rPr lang="en-US" sz="1600" dirty="0" err="1" smtClean="0">
                <a:solidFill>
                  <a:schemeClr val="tx1"/>
                </a:solidFill>
              </a:rPr>
              <a:t>MoE</a:t>
            </a:r>
            <a:r>
              <a:rPr lang="en-US" sz="1600" dirty="0" smtClean="0">
                <a:solidFill>
                  <a:schemeClr val="tx1"/>
                </a:solidFill>
              </a:rPr>
              <a:t>  to European </a:t>
            </a:r>
            <a:r>
              <a:rPr lang="en-US" sz="1600" dirty="0" err="1" smtClean="0">
                <a:solidFill>
                  <a:schemeClr val="tx1"/>
                </a:solidFill>
              </a:rPr>
              <a:t>Comission</a:t>
            </a:r>
            <a:r>
              <a:rPr lang="en-US" sz="1600" dirty="0" smtClean="0">
                <a:solidFill>
                  <a:schemeClr val="tx1"/>
                </a:solidFill>
              </a:rPr>
              <a:t> (official letter) and  NARW to the EIONET (</a:t>
            </a:r>
            <a:r>
              <a:rPr lang="en-US" sz="1600" dirty="0" err="1" smtClean="0">
                <a:solidFill>
                  <a:schemeClr val="tx1"/>
                </a:solidFill>
              </a:rPr>
              <a:t>Reportnet</a:t>
            </a:r>
            <a:r>
              <a:rPr lang="en-US" sz="1600" dirty="0" smtClean="0">
                <a:solidFill>
                  <a:schemeClr val="tx1"/>
                </a:solidFill>
              </a:rPr>
              <a:t> CD of EEA) – </a:t>
            </a:r>
            <a:r>
              <a:rPr lang="en-US" sz="1600" b="0" dirty="0" smtClean="0">
                <a:solidFill>
                  <a:srgbClr val="3333FF"/>
                </a:solidFill>
              </a:rPr>
              <a:t>European </a:t>
            </a:r>
            <a:r>
              <a:rPr lang="en-US" sz="1600" b="0" dirty="0" smtClean="0">
                <a:solidFill>
                  <a:srgbClr val="3333FF"/>
                </a:solidFill>
              </a:rPr>
              <a:t>level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Romania does not currently have a specific </a:t>
            </a:r>
            <a:r>
              <a:rPr lang="en-US" sz="1600" dirty="0" smtClean="0">
                <a:solidFill>
                  <a:schemeClr val="tx1"/>
                </a:solidFill>
              </a:rPr>
              <a:t>integrated informational </a:t>
            </a:r>
            <a:r>
              <a:rPr lang="en-US" sz="1600" dirty="0" smtClean="0">
                <a:solidFill>
                  <a:schemeClr val="tx1"/>
                </a:solidFill>
              </a:rPr>
              <a:t>database </a:t>
            </a:r>
            <a:r>
              <a:rPr lang="en-US" sz="1600" dirty="0" smtClean="0">
                <a:solidFill>
                  <a:schemeClr val="tx1"/>
                </a:solidFill>
              </a:rPr>
              <a:t>system for UWWTD</a:t>
            </a:r>
            <a:r>
              <a:rPr lang="en-US" sz="1600" b="0" dirty="0" smtClean="0">
                <a:solidFill>
                  <a:schemeClr val="tx1"/>
                </a:solidFill>
              </a:rPr>
              <a:t>,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but it use some specific water information from own internal informational system – </a:t>
            </a:r>
            <a:r>
              <a:rPr lang="en-US" sz="1600" i="1" dirty="0" smtClean="0">
                <a:solidFill>
                  <a:srgbClr val="3333FF"/>
                </a:solidFill>
              </a:rPr>
              <a:t>Romanian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GB" altLang="ro-RO" sz="1600" i="1" dirty="0" smtClean="0">
                <a:solidFill>
                  <a:srgbClr val="0000CC"/>
                </a:solidFill>
              </a:rPr>
              <a:t>Water Information Management System (WIMS</a:t>
            </a:r>
            <a:r>
              <a:rPr lang="en-GB" altLang="ro-RO" sz="1600" i="1" dirty="0" smtClean="0">
                <a:solidFill>
                  <a:srgbClr val="0000CC"/>
                </a:solidFill>
              </a:rPr>
              <a:t>)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  <a:tabLst>
                <a:tab pos="268288" algn="l"/>
              </a:tabLst>
              <a:defRPr/>
            </a:pPr>
            <a:r>
              <a:rPr lang="en-US" sz="1600" b="0" dirty="0" smtClean="0">
                <a:solidFill>
                  <a:schemeClr val="tx1"/>
                </a:solidFill>
              </a:rPr>
              <a:t>Romania </a:t>
            </a:r>
            <a:r>
              <a:rPr lang="en-US" sz="1600" b="0" dirty="0" smtClean="0">
                <a:solidFill>
                  <a:schemeClr val="tx1"/>
                </a:solidFill>
              </a:rPr>
              <a:t>use also </a:t>
            </a:r>
            <a:r>
              <a:rPr lang="en-US" sz="1600" dirty="0" smtClean="0">
                <a:solidFill>
                  <a:schemeClr val="tx1"/>
                </a:solidFill>
              </a:rPr>
              <a:t>other </a:t>
            </a:r>
            <a:r>
              <a:rPr lang="en-US" sz="1600" dirty="0" smtClean="0">
                <a:solidFill>
                  <a:schemeClr val="tx1"/>
                </a:solidFill>
              </a:rPr>
              <a:t>databases relevant for UWWTD implementation </a:t>
            </a:r>
            <a:endParaRPr lang="en-US" sz="1600" dirty="0" smtClean="0">
              <a:solidFill>
                <a:srgbClr val="0000CC"/>
              </a:solidFill>
            </a:endParaRP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40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itle 14"/>
          <p:cNvSpPr txBox="1">
            <a:spLocks/>
          </p:cNvSpPr>
          <p:nvPr/>
        </p:nvSpPr>
        <p:spPr>
          <a:xfrm>
            <a:off x="228600" y="152400"/>
            <a:ext cx="9372600" cy="8905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National situation on collection </a:t>
            </a:r>
            <a:b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dissemination of </a:t>
            </a:r>
            <a: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data</a:t>
            </a:r>
            <a:endParaRPr lang="en-GB" sz="2000" b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56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4"/>
          <p:cNvSpPr>
            <a:spLocks noGrp="1"/>
          </p:cNvSpPr>
          <p:nvPr>
            <p:ph type="title"/>
          </p:nvPr>
        </p:nvSpPr>
        <p:spPr>
          <a:xfrm>
            <a:off x="2001751" y="227955"/>
            <a:ext cx="6286509" cy="830262"/>
          </a:xfrm>
        </p:spPr>
        <p:txBody>
          <a:bodyPr>
            <a:normAutofit/>
          </a:bodyPr>
          <a:lstStyle/>
          <a:p>
            <a:pPr algn="ctr"/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 of data 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reporting or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national uses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67761" y="1447799"/>
            <a:ext cx="8971814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Fulfil </a:t>
            </a:r>
            <a:r>
              <a:rPr lang="en-US" dirty="0">
                <a:solidFill>
                  <a:schemeClr val="tx1"/>
                </a:solidFill>
              </a:rPr>
              <a:t>certain </a:t>
            </a:r>
            <a:r>
              <a:rPr lang="en-US" dirty="0" smtClean="0">
                <a:solidFill>
                  <a:schemeClr val="tx1"/>
                </a:solidFill>
              </a:rPr>
              <a:t>requirements </a:t>
            </a:r>
            <a:r>
              <a:rPr lang="en-US" dirty="0">
                <a:solidFill>
                  <a:schemeClr val="tx1"/>
                </a:solidFill>
              </a:rPr>
              <a:t>for EU reporting </a:t>
            </a:r>
            <a:r>
              <a:rPr lang="ro-RO" dirty="0">
                <a:solidFill>
                  <a:schemeClr val="tx1"/>
                </a:solidFill>
              </a:rPr>
              <a:t>to: </a:t>
            </a: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European Commission (reporting under Art. 15 &amp;17of UWWTD)</a:t>
            </a: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Other Directives (WFD, MSFD</a:t>
            </a:r>
            <a:r>
              <a:rPr lang="en-US" b="0" dirty="0" smtClean="0">
                <a:solidFill>
                  <a:schemeClr val="tx1"/>
                </a:solidFill>
              </a:rPr>
              <a:t>, </a:t>
            </a:r>
            <a:r>
              <a:rPr lang="en-US" b="0" dirty="0">
                <a:solidFill>
                  <a:schemeClr val="tx1"/>
                </a:solidFill>
              </a:rPr>
              <a:t>etc.) </a:t>
            </a: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o-RO" b="0" dirty="0">
                <a:solidFill>
                  <a:schemeClr val="tx1"/>
                </a:solidFill>
              </a:rPr>
              <a:t>Eurostat / OECD </a:t>
            </a:r>
            <a:r>
              <a:rPr lang="en-US" b="0" dirty="0">
                <a:solidFill>
                  <a:schemeClr val="tx1"/>
                </a:solidFill>
              </a:rPr>
              <a:t>/</a:t>
            </a:r>
            <a:r>
              <a:rPr lang="en-US" b="0" dirty="0" smtClean="0">
                <a:solidFill>
                  <a:schemeClr val="tx1"/>
                </a:solidFill>
              </a:rPr>
              <a:t>UNECE</a:t>
            </a:r>
            <a:endParaRPr lang="ro-RO" b="0" dirty="0">
              <a:solidFill>
                <a:schemeClr val="tx1"/>
              </a:solidFill>
            </a:endParaRP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o-RO" b="0" dirty="0">
                <a:solidFill>
                  <a:schemeClr val="tx1"/>
                </a:solidFill>
              </a:rPr>
              <a:t>EEA</a:t>
            </a: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/>
                </a:solidFill>
              </a:rPr>
              <a:t>International Commission for Protection of the Danube River (ICPDR)</a:t>
            </a:r>
            <a:endParaRPr lang="en-US" b="0" dirty="0">
              <a:solidFill>
                <a:schemeClr val="tx1"/>
              </a:solidFill>
            </a:endParaRP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Black Sea Convention</a:t>
            </a:r>
          </a:p>
          <a:p>
            <a:pPr marL="363538" indent="-363538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nternal </a:t>
            </a:r>
            <a:r>
              <a:rPr lang="en-US" dirty="0">
                <a:solidFill>
                  <a:schemeClr val="tx1"/>
                </a:solidFill>
              </a:rPr>
              <a:t>use</a:t>
            </a:r>
          </a:p>
          <a:p>
            <a:pPr marL="539750" indent="-2698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emission controls</a:t>
            </a:r>
          </a:p>
          <a:p>
            <a:pPr marL="539750" indent="-2698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permit process</a:t>
            </a:r>
          </a:p>
          <a:p>
            <a:pPr marL="539750" indent="-2698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preparation of information for interested or general public</a:t>
            </a:r>
          </a:p>
          <a:p>
            <a:pPr marL="539750" indent="-269875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/>
                </a:solidFill>
              </a:rPr>
              <a:t>distributional </a:t>
            </a:r>
            <a:r>
              <a:rPr lang="en-US" b="0" dirty="0">
                <a:solidFill>
                  <a:schemeClr val="tx1"/>
                </a:solidFill>
              </a:rPr>
              <a:t>databases on emissions (Industrial Facilities and UWWTPs) for internal users and MoE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ro-RO" dirty="0" smtClean="0">
                <a:solidFill>
                  <a:schemeClr val="tx1"/>
                </a:solidFill>
              </a:rPr>
              <a:t>ublic </a:t>
            </a:r>
            <a:r>
              <a:rPr lang="ro-RO" dirty="0">
                <a:solidFill>
                  <a:schemeClr val="tx1"/>
                </a:solidFill>
              </a:rPr>
              <a:t>access</a:t>
            </a:r>
            <a:endParaRPr lang="en-US" dirty="0">
              <a:solidFill>
                <a:schemeClr val="tx1"/>
              </a:solidFill>
            </a:endParaRP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NARW</a:t>
            </a:r>
            <a:r>
              <a:rPr lang="ro-RO" b="0" dirty="0" smtClean="0">
                <a:solidFill>
                  <a:schemeClr val="tx1"/>
                </a:solidFill>
              </a:rPr>
              <a:t>’ </a:t>
            </a:r>
            <a:r>
              <a:rPr lang="ro-RO" b="0" dirty="0">
                <a:solidFill>
                  <a:schemeClr val="tx1"/>
                </a:solidFill>
              </a:rPr>
              <a:t>web-page</a:t>
            </a:r>
            <a:r>
              <a:rPr lang="en-US" b="0" dirty="0">
                <a:solidFill>
                  <a:schemeClr val="tx1"/>
                </a:solidFill>
              </a:rPr>
              <a:t> (www.rowater.ro)</a:t>
            </a: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/>
                </a:solidFill>
              </a:rPr>
              <a:t>MoE’ </a:t>
            </a:r>
            <a:r>
              <a:rPr lang="en-US" b="0" dirty="0">
                <a:solidFill>
                  <a:schemeClr val="tx1"/>
                </a:solidFill>
              </a:rPr>
              <a:t>web-page (www.mmediu.ro)</a:t>
            </a:r>
            <a:r>
              <a:rPr lang="ro-RO" b="0" dirty="0">
                <a:solidFill>
                  <a:schemeClr val="tx1"/>
                </a:solidFill>
              </a:rPr>
              <a:t> </a:t>
            </a:r>
            <a:endParaRPr lang="en-US" b="0" dirty="0">
              <a:solidFill>
                <a:schemeClr val="tx1"/>
              </a:solidFill>
            </a:endParaRPr>
          </a:p>
          <a:p>
            <a:pPr marL="55562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tx1"/>
                </a:solidFill>
              </a:rPr>
              <a:t>Article, papers, summary of situations</a:t>
            </a:r>
            <a:endParaRPr lang="ro-RO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06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4"/>
          <p:cNvSpPr>
            <a:spLocks noGrp="1"/>
          </p:cNvSpPr>
          <p:nvPr>
            <p:ph type="title"/>
          </p:nvPr>
        </p:nvSpPr>
        <p:spPr>
          <a:xfrm>
            <a:off x="407987" y="27999"/>
            <a:ext cx="9372600" cy="941388"/>
          </a:xfrm>
        </p:spPr>
        <p:txBody>
          <a:bodyPr>
            <a:normAutofit/>
          </a:bodyPr>
          <a:lstStyle/>
          <a:p>
            <a:pPr algn="ctr"/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national </a:t>
            </a:r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BE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situation</a:t>
            </a:r>
            <a:r>
              <a:rPr lang="fr-BE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GB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5999" y="1012779"/>
            <a:ext cx="4894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i="1" dirty="0" smtClean="0">
                <a:hlinkClick r:id="rId4"/>
              </a:rPr>
              <a:t>http://uwwtd.rowater.ro:8080/uwwtd_ro</a:t>
            </a:r>
            <a:endParaRPr lang="ro-RO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957" y="1364197"/>
            <a:ext cx="7162800" cy="515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140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752600"/>
            <a:ext cx="839044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NARW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 national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webpage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UWWTD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 SIIF node for Romania (</a:t>
            </a:r>
            <a:r>
              <a:rPr lang="en-US" sz="2000" b="0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n-US" sz="2000" b="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2000" b="0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uwwtd.rowater.ro:8080/uwwtd_ro</a:t>
            </a:r>
            <a:r>
              <a:rPr lang="en-US" sz="2000" b="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b="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mandatory data and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UWWTD implementation in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Romania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provided to the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</a:t>
            </a:r>
            <a:endParaRPr lang="en-US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about UWWTD aspects will be displayed in a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friendly way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dynamic maps, tables and charts </a:t>
            </a:r>
            <a:endParaRPr lang="en-US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Possibility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datasets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various formats will be offered for general public and national and European water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Update, complete an maintain the UWWTD SIIF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 website for Romania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(NARW level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translation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national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language, feeding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text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sections and relevant resources and links, connection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other potential references and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links</a:t>
            </a:r>
            <a:endParaRPr lang="en-US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4"/>
          <p:cNvSpPr>
            <a:spLocks noGrp="1"/>
          </p:cNvSpPr>
          <p:nvPr>
            <p:ph type="title"/>
          </p:nvPr>
        </p:nvSpPr>
        <p:spPr>
          <a:xfrm>
            <a:off x="418593" y="193893"/>
            <a:ext cx="9372600" cy="941388"/>
          </a:xfrm>
        </p:spPr>
        <p:txBody>
          <a:bodyPr>
            <a:normAutofit/>
          </a:bodyPr>
          <a:lstStyle/>
          <a:p>
            <a:pPr algn="ctr"/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national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situation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GB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6" name="Picture 29" descr="Ministerul Mediului, Apelor si Padurilo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7548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4"/>
          <p:cNvSpPr>
            <a:spLocks noGrp="1"/>
          </p:cNvSpPr>
          <p:nvPr>
            <p:ph type="title"/>
          </p:nvPr>
        </p:nvSpPr>
        <p:spPr>
          <a:xfrm>
            <a:off x="418593" y="193893"/>
            <a:ext cx="9372600" cy="941388"/>
          </a:xfrm>
        </p:spPr>
        <p:txBody>
          <a:bodyPr>
            <a:normAutofit/>
          </a:bodyPr>
          <a:lstStyle/>
          <a:p>
            <a:pPr algn="ctr"/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national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BE" sz="2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fr-B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situation</a:t>
            </a:r>
            <a:r>
              <a:rPr lang="fr-B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09600" y="1371600"/>
            <a:ext cx="87857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Eurostat Waste Water </a:t>
            </a:r>
            <a:r>
              <a:rPr lang="en-US" dirty="0" smtClean="0">
                <a:solidFill>
                  <a:schemeClr val="tx1"/>
                </a:solidFill>
              </a:rPr>
              <a:t>Tables </a:t>
            </a:r>
            <a:r>
              <a:rPr lang="en-US" b="0" dirty="0">
                <a:solidFill>
                  <a:schemeClr val="tx1"/>
                </a:solidFill>
              </a:rPr>
              <a:t>has to be done for the 10th reporting </a:t>
            </a:r>
            <a:r>
              <a:rPr lang="en-US" b="0" dirty="0" smtClean="0">
                <a:solidFill>
                  <a:schemeClr val="tx1"/>
                </a:solidFill>
              </a:rPr>
              <a:t>(improvements)</a:t>
            </a:r>
            <a:endParaRPr lang="en-US" b="0" dirty="0">
              <a:solidFill>
                <a:schemeClr val="tx1"/>
              </a:solidFill>
            </a:endParaRPr>
          </a:p>
          <a:p>
            <a:pPr marL="179388" indent="-179388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update </a:t>
            </a:r>
            <a:r>
              <a:rPr lang="en-US" dirty="0">
                <a:solidFill>
                  <a:schemeClr val="tx1"/>
                </a:solidFill>
              </a:rPr>
              <a:t>information on implementation plan of the UWWTD according the art. 17 requirements and format required by New Decision 2014/431/EU </a:t>
            </a:r>
            <a:r>
              <a:rPr lang="en-US" b="0" dirty="0">
                <a:solidFill>
                  <a:schemeClr val="tx1"/>
                </a:solidFill>
              </a:rPr>
              <a:t>(detailed information on works status, deadlines, cost, financing sources, responsibilities, gaps and delays, etc.)</a:t>
            </a:r>
          </a:p>
          <a:p>
            <a:pPr marL="179388" indent="-179388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o-RO" dirty="0" smtClean="0">
                <a:solidFill>
                  <a:schemeClr val="tx1"/>
                </a:solidFill>
              </a:rPr>
              <a:t>add</a:t>
            </a:r>
            <a:r>
              <a:rPr lang="en-US" altLang="ro-RO" b="0" dirty="0" smtClean="0">
                <a:solidFill>
                  <a:schemeClr val="tx1"/>
                </a:solidFill>
              </a:rPr>
              <a:t> </a:t>
            </a:r>
            <a:r>
              <a:rPr lang="en-US" altLang="ro-RO" dirty="0">
                <a:solidFill>
                  <a:schemeClr val="tx1"/>
                </a:solidFill>
              </a:rPr>
              <a:t>new parameters for national use </a:t>
            </a:r>
            <a:r>
              <a:rPr lang="en-US" altLang="ro-RO" dirty="0" smtClean="0">
                <a:solidFill>
                  <a:schemeClr val="tx1"/>
                </a:solidFill>
              </a:rPr>
              <a:t>and </a:t>
            </a:r>
            <a:r>
              <a:rPr lang="en-US" altLang="ro-RO" dirty="0">
                <a:solidFill>
                  <a:schemeClr val="tx1"/>
                </a:solidFill>
              </a:rPr>
              <a:t>interconnexion of data with INSPIRE Directive </a:t>
            </a:r>
            <a:r>
              <a:rPr lang="en-US" altLang="ro-RO" b="0" i="1" dirty="0">
                <a:solidFill>
                  <a:schemeClr val="tx1"/>
                </a:solidFill>
              </a:rPr>
              <a:t>(INSPIRE Agglomeration table, INSPIRE UWWTP table, INSPIRE discharge point table) - the parameters should analyzed as long as the information at the national level on INSPIRE data (III.6 Public utility services and other public services) are going to be designed</a:t>
            </a:r>
          </a:p>
          <a:p>
            <a:pPr marL="179388" indent="-179388" algn="just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altLang="ro-RO" dirty="0" smtClean="0">
                <a:solidFill>
                  <a:schemeClr val="tx1"/>
                </a:solidFill>
              </a:rPr>
              <a:t>add </a:t>
            </a:r>
            <a:r>
              <a:rPr lang="en-US" altLang="ro-RO" dirty="0">
                <a:solidFill>
                  <a:schemeClr val="tx1"/>
                </a:solidFill>
              </a:rPr>
              <a:t>new optional parameters for national use and interconnexion of data </a:t>
            </a:r>
            <a:r>
              <a:rPr lang="en-US" altLang="ro-RO" b="0" dirty="0" smtClean="0">
                <a:solidFill>
                  <a:schemeClr val="tx1"/>
                </a:solidFill>
              </a:rPr>
              <a:t>- </a:t>
            </a:r>
            <a:r>
              <a:rPr lang="en-US" altLang="ro-RO" b="0" dirty="0">
                <a:solidFill>
                  <a:schemeClr val="tx1"/>
                </a:solidFill>
              </a:rPr>
              <a:t>will be a challenge that some of proposed tables to be tested under the new phase of the SIIF depend on Romanian data availability </a:t>
            </a:r>
            <a:r>
              <a:rPr lang="en-US" altLang="ro-RO" b="0" dirty="0" smtClean="0">
                <a:solidFill>
                  <a:schemeClr val="tx1"/>
                </a:solidFill>
              </a:rPr>
              <a:t>(results of the 2 </a:t>
            </a:r>
            <a:r>
              <a:rPr lang="en-US" altLang="ro-RO" b="0" i="1" dirty="0" smtClean="0">
                <a:solidFill>
                  <a:schemeClr val="tx1"/>
                </a:solidFill>
              </a:rPr>
              <a:t>stakeholders </a:t>
            </a:r>
            <a:r>
              <a:rPr lang="en-US" altLang="ro-RO" b="0" i="1" dirty="0">
                <a:solidFill>
                  <a:schemeClr val="tx1"/>
                </a:solidFill>
              </a:rPr>
              <a:t>consultation </a:t>
            </a:r>
            <a:r>
              <a:rPr lang="en-US" altLang="ro-RO" b="0" i="1" dirty="0" smtClean="0">
                <a:solidFill>
                  <a:schemeClr val="tx1"/>
                </a:solidFill>
              </a:rPr>
              <a:t>meetings in </a:t>
            </a:r>
            <a:r>
              <a:rPr lang="en-US" altLang="ro-RO" b="0" i="1" dirty="0">
                <a:solidFill>
                  <a:schemeClr val="tx1"/>
                </a:solidFill>
              </a:rPr>
              <a:t>J</a:t>
            </a:r>
            <a:r>
              <a:rPr lang="en-US" altLang="ro-RO" b="0" i="1" dirty="0" smtClean="0">
                <a:solidFill>
                  <a:schemeClr val="tx1"/>
                </a:solidFill>
              </a:rPr>
              <a:t>une and September 2015 – </a:t>
            </a:r>
            <a:r>
              <a:rPr lang="en-US" altLang="ro-RO" b="0" i="1" dirty="0">
                <a:solidFill>
                  <a:schemeClr val="tx1"/>
                </a:solidFill>
              </a:rPr>
              <a:t>starting with agglomerations with more than </a:t>
            </a:r>
            <a:r>
              <a:rPr lang="en-US" altLang="ro-RO" b="0" i="1" dirty="0" smtClean="0">
                <a:solidFill>
                  <a:schemeClr val="tx1"/>
                </a:solidFill>
              </a:rPr>
              <a:t>100,000 </a:t>
            </a:r>
            <a:r>
              <a:rPr lang="en-US" altLang="ro-RO" b="0" i="1" dirty="0" err="1">
                <a:solidFill>
                  <a:schemeClr val="tx1"/>
                </a:solidFill>
              </a:rPr>
              <a:t>p.e.</a:t>
            </a:r>
            <a:r>
              <a:rPr lang="en-US" altLang="ro-RO" b="0" i="1" dirty="0">
                <a:solidFill>
                  <a:schemeClr val="tx1"/>
                </a:solidFill>
              </a:rPr>
              <a:t> for some new specific </a:t>
            </a:r>
            <a:r>
              <a:rPr lang="en-US" altLang="ro-RO" b="0" i="1" dirty="0" smtClean="0">
                <a:solidFill>
                  <a:schemeClr val="tx1"/>
                </a:solidFill>
              </a:rPr>
              <a:t>tables </a:t>
            </a:r>
            <a:r>
              <a:rPr lang="en-US" altLang="ro-RO" b="0" i="1" dirty="0">
                <a:solidFill>
                  <a:schemeClr val="tx1"/>
                </a:solidFill>
              </a:rPr>
              <a:t>for </a:t>
            </a:r>
            <a:r>
              <a:rPr lang="en-US" altLang="ro-RO" b="0" i="1" dirty="0" smtClean="0">
                <a:solidFill>
                  <a:schemeClr val="tx1"/>
                </a:solidFill>
              </a:rPr>
              <a:t>municipality, </a:t>
            </a:r>
            <a:r>
              <a:rPr lang="en-US" altLang="ro-RO" b="0" i="1" dirty="0">
                <a:solidFill>
                  <a:schemeClr val="tx1"/>
                </a:solidFill>
              </a:rPr>
              <a:t>water </a:t>
            </a:r>
            <a:r>
              <a:rPr lang="en-US" altLang="ro-RO" b="0" i="1" dirty="0" smtClean="0">
                <a:solidFill>
                  <a:schemeClr val="tx1"/>
                </a:solidFill>
              </a:rPr>
              <a:t>utility, storage tanks</a:t>
            </a:r>
            <a:r>
              <a:rPr lang="en-US" altLang="ro-RO" b="0" dirty="0" smtClean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714148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7843" y="1447800"/>
            <a:ext cx="827614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</a:t>
            </a:r>
            <a:r>
              <a:rPr lang="ro-R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and </a:t>
            </a:r>
            <a:r>
              <a:rPr lang="ro-RO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the existing RO data collecting system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(partially assure by paper questionnaire) with tool that SIIF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project would provide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 the data collection process at national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(forms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 from the web portal where data could be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submitted or online fulfill 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services operators)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dirty="0" smtClean="0">
                <a:solidFill>
                  <a:schemeClr val="tx1"/>
                </a:solidFill>
              </a:rPr>
              <a:t>Time </a:t>
            </a:r>
            <a:r>
              <a:rPr lang="ro-RO" sz="2000" dirty="0">
                <a:solidFill>
                  <a:schemeClr val="tx1"/>
                </a:solidFill>
              </a:rPr>
              <a:t>for processing </a:t>
            </a:r>
            <a:r>
              <a:rPr lang="en-US" sz="2000" dirty="0" smtClean="0">
                <a:solidFill>
                  <a:schemeClr val="tx1"/>
                </a:solidFill>
              </a:rPr>
              <a:t>&amp; validation </a:t>
            </a:r>
            <a:r>
              <a:rPr lang="ro-RO" sz="2000" dirty="0" smtClean="0">
                <a:solidFill>
                  <a:schemeClr val="tx1"/>
                </a:solidFill>
              </a:rPr>
              <a:t>data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– need QA/QC automatic process to be included in the generic specific SIIF website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Difficulties to </a:t>
            </a:r>
            <a:r>
              <a:rPr lang="en-GB" sz="2000" dirty="0">
                <a:solidFill>
                  <a:schemeClr val="tx1"/>
                </a:solidFill>
              </a:rPr>
              <a:t>develop national INSPIRE compliant data </a:t>
            </a:r>
            <a:r>
              <a:rPr lang="en-GB" sz="2000" dirty="0" smtClean="0">
                <a:solidFill>
                  <a:schemeClr val="tx1"/>
                </a:solidFill>
              </a:rPr>
              <a:t>model -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Romania just started to implement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INSPIRE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on water services in order to give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the environmental information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financial resources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an information system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national sites will dynamically be connected to EU </a:t>
            </a:r>
            <a:r>
              <a:rPr lang="en-US" sz="20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</p:txBody>
      </p:sp>
      <p:sp>
        <p:nvSpPr>
          <p:cNvPr id="5" name="Title 14"/>
          <p:cNvSpPr>
            <a:spLocks noGrp="1"/>
          </p:cNvSpPr>
          <p:nvPr>
            <p:ph type="title"/>
          </p:nvPr>
        </p:nvSpPr>
        <p:spPr>
          <a:xfrm>
            <a:off x="3505200" y="281999"/>
            <a:ext cx="2667000" cy="595888"/>
          </a:xfrm>
        </p:spPr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GB" sz="3200" b="1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Challenges</a:t>
            </a:r>
            <a:endParaRPr lang="en-GB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34443" y="110549"/>
            <a:ext cx="966788" cy="757238"/>
            <a:chOff x="48" y="51"/>
            <a:chExt cx="609" cy="47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0" y="91"/>
              <a:ext cx="71" cy="136"/>
            </a:xfrm>
            <a:custGeom>
              <a:avLst/>
              <a:gdLst/>
              <a:ahLst/>
              <a:cxnLst>
                <a:cxn ang="0">
                  <a:pos x="854" y="98"/>
                </a:cxn>
                <a:cxn ang="0">
                  <a:pos x="791" y="291"/>
                </a:cxn>
                <a:cxn ang="0">
                  <a:pos x="722" y="478"/>
                </a:cxn>
                <a:cxn ang="0">
                  <a:pos x="649" y="661"/>
                </a:cxn>
                <a:cxn ang="0">
                  <a:pos x="536" y="930"/>
                </a:cxn>
                <a:cxn ang="0">
                  <a:pos x="386" y="1280"/>
                </a:cxn>
                <a:cxn ang="0">
                  <a:pos x="279" y="1539"/>
                </a:cxn>
                <a:cxn ang="0">
                  <a:pos x="214" y="1710"/>
                </a:cxn>
                <a:cxn ang="0">
                  <a:pos x="155" y="1883"/>
                </a:cxn>
                <a:cxn ang="0">
                  <a:pos x="103" y="2057"/>
                </a:cxn>
                <a:cxn ang="0">
                  <a:pos x="60" y="2231"/>
                </a:cxn>
                <a:cxn ang="0">
                  <a:pos x="28" y="2408"/>
                </a:cxn>
                <a:cxn ang="0">
                  <a:pos x="8" y="2587"/>
                </a:cxn>
                <a:cxn ang="0">
                  <a:pos x="0" y="2771"/>
                </a:cxn>
                <a:cxn ang="0">
                  <a:pos x="8" y="2932"/>
                </a:cxn>
                <a:cxn ang="0">
                  <a:pos x="42" y="3064"/>
                </a:cxn>
                <a:cxn ang="0">
                  <a:pos x="101" y="3186"/>
                </a:cxn>
                <a:cxn ang="0">
                  <a:pos x="183" y="3298"/>
                </a:cxn>
                <a:cxn ang="0">
                  <a:pos x="285" y="3398"/>
                </a:cxn>
                <a:cxn ang="0">
                  <a:pos x="403" y="3484"/>
                </a:cxn>
                <a:cxn ang="0">
                  <a:pos x="535" y="3555"/>
                </a:cxn>
                <a:cxn ang="0">
                  <a:pos x="677" y="3609"/>
                </a:cxn>
                <a:cxn ang="0">
                  <a:pos x="826" y="3643"/>
                </a:cxn>
                <a:cxn ang="0">
                  <a:pos x="979" y="3659"/>
                </a:cxn>
                <a:cxn ang="0">
                  <a:pos x="1133" y="3652"/>
                </a:cxn>
                <a:cxn ang="0">
                  <a:pos x="1285" y="3622"/>
                </a:cxn>
                <a:cxn ang="0">
                  <a:pos x="1432" y="3566"/>
                </a:cxn>
                <a:cxn ang="0">
                  <a:pos x="1570" y="3484"/>
                </a:cxn>
                <a:cxn ang="0">
                  <a:pos x="1698" y="3374"/>
                </a:cxn>
                <a:cxn ang="0">
                  <a:pos x="1811" y="3234"/>
                </a:cxn>
                <a:cxn ang="0">
                  <a:pos x="1891" y="3084"/>
                </a:cxn>
                <a:cxn ang="0">
                  <a:pos x="1925" y="2923"/>
                </a:cxn>
                <a:cxn ang="0">
                  <a:pos x="1926" y="2730"/>
                </a:cxn>
                <a:cxn ang="0">
                  <a:pos x="1900" y="2512"/>
                </a:cxn>
                <a:cxn ang="0">
                  <a:pos x="1849" y="2275"/>
                </a:cxn>
                <a:cxn ang="0">
                  <a:pos x="1778" y="2024"/>
                </a:cxn>
                <a:cxn ang="0">
                  <a:pos x="1691" y="1765"/>
                </a:cxn>
                <a:cxn ang="0">
                  <a:pos x="1593" y="1504"/>
                </a:cxn>
                <a:cxn ang="0">
                  <a:pos x="1488" y="1246"/>
                </a:cxn>
                <a:cxn ang="0">
                  <a:pos x="1379" y="997"/>
                </a:cxn>
                <a:cxn ang="0">
                  <a:pos x="1272" y="764"/>
                </a:cxn>
                <a:cxn ang="0">
                  <a:pos x="1169" y="550"/>
                </a:cxn>
                <a:cxn ang="0">
                  <a:pos x="1034" y="282"/>
                </a:cxn>
                <a:cxn ang="0">
                  <a:pos x="912" y="50"/>
                </a:cxn>
              </a:cxnLst>
              <a:rect l="0" t="0" r="r" b="b"/>
              <a:pathLst>
                <a:path w="1929" h="3659">
                  <a:moveTo>
                    <a:pt x="884" y="0"/>
                  </a:moveTo>
                  <a:lnTo>
                    <a:pt x="854" y="98"/>
                  </a:lnTo>
                  <a:lnTo>
                    <a:pt x="824" y="196"/>
                  </a:lnTo>
                  <a:lnTo>
                    <a:pt x="791" y="291"/>
                  </a:lnTo>
                  <a:lnTo>
                    <a:pt x="757" y="385"/>
                  </a:lnTo>
                  <a:lnTo>
                    <a:pt x="722" y="478"/>
                  </a:lnTo>
                  <a:lnTo>
                    <a:pt x="686" y="571"/>
                  </a:lnTo>
                  <a:lnTo>
                    <a:pt x="649" y="661"/>
                  </a:lnTo>
                  <a:lnTo>
                    <a:pt x="612" y="752"/>
                  </a:lnTo>
                  <a:lnTo>
                    <a:pt x="536" y="930"/>
                  </a:lnTo>
                  <a:lnTo>
                    <a:pt x="461" y="1106"/>
                  </a:lnTo>
                  <a:lnTo>
                    <a:pt x="386" y="1280"/>
                  </a:lnTo>
                  <a:lnTo>
                    <a:pt x="314" y="1452"/>
                  </a:lnTo>
                  <a:lnTo>
                    <a:pt x="279" y="1539"/>
                  </a:lnTo>
                  <a:lnTo>
                    <a:pt x="246" y="1625"/>
                  </a:lnTo>
                  <a:lnTo>
                    <a:pt x="214" y="1710"/>
                  </a:lnTo>
                  <a:lnTo>
                    <a:pt x="183" y="1797"/>
                  </a:lnTo>
                  <a:lnTo>
                    <a:pt x="155" y="1883"/>
                  </a:lnTo>
                  <a:lnTo>
                    <a:pt x="128" y="1969"/>
                  </a:lnTo>
                  <a:lnTo>
                    <a:pt x="103" y="2057"/>
                  </a:lnTo>
                  <a:lnTo>
                    <a:pt x="81" y="2143"/>
                  </a:lnTo>
                  <a:lnTo>
                    <a:pt x="60" y="2231"/>
                  </a:lnTo>
                  <a:lnTo>
                    <a:pt x="43" y="2319"/>
                  </a:lnTo>
                  <a:lnTo>
                    <a:pt x="28" y="2408"/>
                  </a:lnTo>
                  <a:lnTo>
                    <a:pt x="16" y="2498"/>
                  </a:lnTo>
                  <a:lnTo>
                    <a:pt x="8" y="2587"/>
                  </a:lnTo>
                  <a:lnTo>
                    <a:pt x="3" y="2678"/>
                  </a:lnTo>
                  <a:lnTo>
                    <a:pt x="0" y="2771"/>
                  </a:lnTo>
                  <a:lnTo>
                    <a:pt x="2" y="2863"/>
                  </a:lnTo>
                  <a:lnTo>
                    <a:pt x="8" y="2932"/>
                  </a:lnTo>
                  <a:lnTo>
                    <a:pt x="22" y="2999"/>
                  </a:lnTo>
                  <a:lnTo>
                    <a:pt x="42" y="3064"/>
                  </a:lnTo>
                  <a:lnTo>
                    <a:pt x="68" y="3127"/>
                  </a:lnTo>
                  <a:lnTo>
                    <a:pt x="101" y="3186"/>
                  </a:lnTo>
                  <a:lnTo>
                    <a:pt x="140" y="3244"/>
                  </a:lnTo>
                  <a:lnTo>
                    <a:pt x="183" y="3298"/>
                  </a:lnTo>
                  <a:lnTo>
                    <a:pt x="233" y="3350"/>
                  </a:lnTo>
                  <a:lnTo>
                    <a:pt x="285" y="3398"/>
                  </a:lnTo>
                  <a:lnTo>
                    <a:pt x="343" y="3443"/>
                  </a:lnTo>
                  <a:lnTo>
                    <a:pt x="403" y="3484"/>
                  </a:lnTo>
                  <a:lnTo>
                    <a:pt x="468" y="3521"/>
                  </a:lnTo>
                  <a:lnTo>
                    <a:pt x="535" y="3555"/>
                  </a:lnTo>
                  <a:lnTo>
                    <a:pt x="605" y="3584"/>
                  </a:lnTo>
                  <a:lnTo>
                    <a:pt x="677" y="3609"/>
                  </a:lnTo>
                  <a:lnTo>
                    <a:pt x="751" y="3628"/>
                  </a:lnTo>
                  <a:lnTo>
                    <a:pt x="826" y="3643"/>
                  </a:lnTo>
                  <a:lnTo>
                    <a:pt x="902" y="3654"/>
                  </a:lnTo>
                  <a:lnTo>
                    <a:pt x="979" y="3659"/>
                  </a:lnTo>
                  <a:lnTo>
                    <a:pt x="1056" y="3658"/>
                  </a:lnTo>
                  <a:lnTo>
                    <a:pt x="1133" y="3652"/>
                  </a:lnTo>
                  <a:lnTo>
                    <a:pt x="1209" y="3639"/>
                  </a:lnTo>
                  <a:lnTo>
                    <a:pt x="1285" y="3622"/>
                  </a:lnTo>
                  <a:lnTo>
                    <a:pt x="1359" y="3597"/>
                  </a:lnTo>
                  <a:lnTo>
                    <a:pt x="1432" y="3566"/>
                  </a:lnTo>
                  <a:lnTo>
                    <a:pt x="1502" y="3528"/>
                  </a:lnTo>
                  <a:lnTo>
                    <a:pt x="1570" y="3484"/>
                  </a:lnTo>
                  <a:lnTo>
                    <a:pt x="1636" y="3433"/>
                  </a:lnTo>
                  <a:lnTo>
                    <a:pt x="1698" y="3374"/>
                  </a:lnTo>
                  <a:lnTo>
                    <a:pt x="1757" y="3308"/>
                  </a:lnTo>
                  <a:lnTo>
                    <a:pt x="1811" y="3234"/>
                  </a:lnTo>
                  <a:lnTo>
                    <a:pt x="1861" y="3152"/>
                  </a:lnTo>
                  <a:lnTo>
                    <a:pt x="1891" y="3084"/>
                  </a:lnTo>
                  <a:lnTo>
                    <a:pt x="1913" y="3008"/>
                  </a:lnTo>
                  <a:lnTo>
                    <a:pt x="1925" y="2923"/>
                  </a:lnTo>
                  <a:lnTo>
                    <a:pt x="1929" y="2830"/>
                  </a:lnTo>
                  <a:lnTo>
                    <a:pt x="1926" y="2730"/>
                  </a:lnTo>
                  <a:lnTo>
                    <a:pt x="1916" y="2624"/>
                  </a:lnTo>
                  <a:lnTo>
                    <a:pt x="1900" y="2512"/>
                  </a:lnTo>
                  <a:lnTo>
                    <a:pt x="1877" y="2395"/>
                  </a:lnTo>
                  <a:lnTo>
                    <a:pt x="1849" y="2275"/>
                  </a:lnTo>
                  <a:lnTo>
                    <a:pt x="1815" y="2150"/>
                  </a:lnTo>
                  <a:lnTo>
                    <a:pt x="1778" y="2024"/>
                  </a:lnTo>
                  <a:lnTo>
                    <a:pt x="1736" y="1894"/>
                  </a:lnTo>
                  <a:lnTo>
                    <a:pt x="1691" y="1765"/>
                  </a:lnTo>
                  <a:lnTo>
                    <a:pt x="1644" y="1634"/>
                  </a:lnTo>
                  <a:lnTo>
                    <a:pt x="1593" y="1504"/>
                  </a:lnTo>
                  <a:lnTo>
                    <a:pt x="1541" y="1373"/>
                  </a:lnTo>
                  <a:lnTo>
                    <a:pt x="1488" y="1246"/>
                  </a:lnTo>
                  <a:lnTo>
                    <a:pt x="1433" y="1119"/>
                  </a:lnTo>
                  <a:lnTo>
                    <a:pt x="1379" y="997"/>
                  </a:lnTo>
                  <a:lnTo>
                    <a:pt x="1325" y="878"/>
                  </a:lnTo>
                  <a:lnTo>
                    <a:pt x="1272" y="764"/>
                  </a:lnTo>
                  <a:lnTo>
                    <a:pt x="1219" y="654"/>
                  </a:lnTo>
                  <a:lnTo>
                    <a:pt x="1169" y="550"/>
                  </a:lnTo>
                  <a:lnTo>
                    <a:pt x="1121" y="454"/>
                  </a:lnTo>
                  <a:lnTo>
                    <a:pt x="1034" y="282"/>
                  </a:lnTo>
                  <a:lnTo>
                    <a:pt x="963" y="145"/>
                  </a:lnTo>
                  <a:lnTo>
                    <a:pt x="912" y="50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2" y="102"/>
              <a:ext cx="60" cy="123"/>
            </a:xfrm>
            <a:custGeom>
              <a:avLst/>
              <a:gdLst/>
              <a:ahLst/>
              <a:cxnLst>
                <a:cxn ang="0">
                  <a:pos x="682" y="86"/>
                </a:cxn>
                <a:cxn ang="0">
                  <a:pos x="628" y="260"/>
                </a:cxn>
                <a:cxn ang="0">
                  <a:pos x="544" y="519"/>
                </a:cxn>
                <a:cxn ang="0">
                  <a:pos x="428" y="862"/>
                </a:cxn>
                <a:cxn ang="0">
                  <a:pos x="313" y="1204"/>
                </a:cxn>
                <a:cxn ang="0">
                  <a:pos x="232" y="1459"/>
                </a:cxn>
                <a:cxn ang="0">
                  <a:pos x="181" y="1629"/>
                </a:cxn>
                <a:cxn ang="0">
                  <a:pos x="135" y="1797"/>
                </a:cxn>
                <a:cxn ang="0">
                  <a:pos x="95" y="1965"/>
                </a:cxn>
                <a:cxn ang="0">
                  <a:pos x="60" y="2132"/>
                </a:cxn>
                <a:cxn ang="0">
                  <a:pos x="32" y="2299"/>
                </a:cxn>
                <a:cxn ang="0">
                  <a:pos x="13" y="2465"/>
                </a:cxn>
                <a:cxn ang="0">
                  <a:pos x="1" y="2630"/>
                </a:cxn>
                <a:cxn ang="0">
                  <a:pos x="2" y="2775"/>
                </a:cxn>
                <a:cxn ang="0">
                  <a:pos x="27" y="2892"/>
                </a:cxn>
                <a:cxn ang="0">
                  <a:pos x="74" y="2997"/>
                </a:cxn>
                <a:cxn ang="0">
                  <a:pos x="142" y="3089"/>
                </a:cxn>
                <a:cxn ang="0">
                  <a:pos x="227" y="3168"/>
                </a:cxn>
                <a:cxn ang="0">
                  <a:pos x="327" y="3233"/>
                </a:cxn>
                <a:cxn ang="0">
                  <a:pos x="438" y="3282"/>
                </a:cxn>
                <a:cxn ang="0">
                  <a:pos x="558" y="3316"/>
                </a:cxn>
                <a:cxn ang="0">
                  <a:pos x="686" y="3334"/>
                </a:cxn>
                <a:cxn ang="0">
                  <a:pos x="816" y="3333"/>
                </a:cxn>
                <a:cxn ang="0">
                  <a:pos x="948" y="3314"/>
                </a:cxn>
                <a:cxn ang="0">
                  <a:pos x="1077" y="3276"/>
                </a:cxn>
                <a:cxn ang="0">
                  <a:pos x="1203" y="3219"/>
                </a:cxn>
                <a:cxn ang="0">
                  <a:pos x="1320" y="3141"/>
                </a:cxn>
                <a:cxn ang="0">
                  <a:pos x="1428" y="3041"/>
                </a:cxn>
                <a:cxn ang="0">
                  <a:pos x="1522" y="2919"/>
                </a:cxn>
                <a:cxn ang="0">
                  <a:pos x="1590" y="2790"/>
                </a:cxn>
                <a:cxn ang="0">
                  <a:pos x="1618" y="2646"/>
                </a:cxn>
                <a:cxn ang="0">
                  <a:pos x="1619" y="2474"/>
                </a:cxn>
                <a:cxn ang="0">
                  <a:pos x="1594" y="2277"/>
                </a:cxn>
                <a:cxn ang="0">
                  <a:pos x="1549" y="2064"/>
                </a:cxn>
                <a:cxn ang="0">
                  <a:pos x="1486" y="1836"/>
                </a:cxn>
                <a:cxn ang="0">
                  <a:pos x="1410" y="1602"/>
                </a:cxn>
                <a:cxn ang="0">
                  <a:pos x="1325" y="1365"/>
                </a:cxn>
                <a:cxn ang="0">
                  <a:pos x="1232" y="1131"/>
                </a:cxn>
                <a:cxn ang="0">
                  <a:pos x="1137" y="905"/>
                </a:cxn>
                <a:cxn ang="0">
                  <a:pos x="1043" y="693"/>
                </a:cxn>
                <a:cxn ang="0">
                  <a:pos x="954" y="499"/>
                </a:cxn>
                <a:cxn ang="0">
                  <a:pos x="836" y="255"/>
                </a:cxn>
                <a:cxn ang="0">
                  <a:pos x="730" y="44"/>
                </a:cxn>
              </a:cxnLst>
              <a:rect l="0" t="0" r="r" b="b"/>
              <a:pathLst>
                <a:path w="1622" h="3336">
                  <a:moveTo>
                    <a:pt x="706" y="0"/>
                  </a:moveTo>
                  <a:lnTo>
                    <a:pt x="682" y="86"/>
                  </a:lnTo>
                  <a:lnTo>
                    <a:pt x="655" y="174"/>
                  </a:lnTo>
                  <a:lnTo>
                    <a:pt x="628" y="260"/>
                  </a:lnTo>
                  <a:lnTo>
                    <a:pt x="601" y="346"/>
                  </a:lnTo>
                  <a:lnTo>
                    <a:pt x="544" y="519"/>
                  </a:lnTo>
                  <a:lnTo>
                    <a:pt x="486" y="691"/>
                  </a:lnTo>
                  <a:lnTo>
                    <a:pt x="428" y="862"/>
                  </a:lnTo>
                  <a:lnTo>
                    <a:pt x="369" y="1034"/>
                  </a:lnTo>
                  <a:lnTo>
                    <a:pt x="313" y="1204"/>
                  </a:lnTo>
                  <a:lnTo>
                    <a:pt x="257" y="1374"/>
                  </a:lnTo>
                  <a:lnTo>
                    <a:pt x="232" y="1459"/>
                  </a:lnTo>
                  <a:lnTo>
                    <a:pt x="206" y="1543"/>
                  </a:lnTo>
                  <a:lnTo>
                    <a:pt x="181" y="1629"/>
                  </a:lnTo>
                  <a:lnTo>
                    <a:pt x="158" y="1713"/>
                  </a:lnTo>
                  <a:lnTo>
                    <a:pt x="135" y="1797"/>
                  </a:lnTo>
                  <a:lnTo>
                    <a:pt x="114" y="1882"/>
                  </a:lnTo>
                  <a:lnTo>
                    <a:pt x="95" y="1965"/>
                  </a:lnTo>
                  <a:lnTo>
                    <a:pt x="76" y="2049"/>
                  </a:lnTo>
                  <a:lnTo>
                    <a:pt x="60" y="2132"/>
                  </a:lnTo>
                  <a:lnTo>
                    <a:pt x="46" y="2216"/>
                  </a:lnTo>
                  <a:lnTo>
                    <a:pt x="32" y="2299"/>
                  </a:lnTo>
                  <a:lnTo>
                    <a:pt x="22" y="2382"/>
                  </a:lnTo>
                  <a:lnTo>
                    <a:pt x="13" y="2465"/>
                  </a:lnTo>
                  <a:lnTo>
                    <a:pt x="6" y="2548"/>
                  </a:lnTo>
                  <a:lnTo>
                    <a:pt x="1" y="2630"/>
                  </a:lnTo>
                  <a:lnTo>
                    <a:pt x="0" y="2712"/>
                  </a:lnTo>
                  <a:lnTo>
                    <a:pt x="2" y="2775"/>
                  </a:lnTo>
                  <a:lnTo>
                    <a:pt x="12" y="2835"/>
                  </a:lnTo>
                  <a:lnTo>
                    <a:pt x="27" y="2892"/>
                  </a:lnTo>
                  <a:lnTo>
                    <a:pt x="49" y="2946"/>
                  </a:lnTo>
                  <a:lnTo>
                    <a:pt x="74" y="2997"/>
                  </a:lnTo>
                  <a:lnTo>
                    <a:pt x="106" y="3045"/>
                  </a:lnTo>
                  <a:lnTo>
                    <a:pt x="142" y="3089"/>
                  </a:lnTo>
                  <a:lnTo>
                    <a:pt x="182" y="3130"/>
                  </a:lnTo>
                  <a:lnTo>
                    <a:pt x="227" y="3168"/>
                  </a:lnTo>
                  <a:lnTo>
                    <a:pt x="276" y="3202"/>
                  </a:lnTo>
                  <a:lnTo>
                    <a:pt x="327" y="3233"/>
                  </a:lnTo>
                  <a:lnTo>
                    <a:pt x="382" y="3260"/>
                  </a:lnTo>
                  <a:lnTo>
                    <a:pt x="438" y="3282"/>
                  </a:lnTo>
                  <a:lnTo>
                    <a:pt x="498" y="3302"/>
                  </a:lnTo>
                  <a:lnTo>
                    <a:pt x="558" y="3316"/>
                  </a:lnTo>
                  <a:lnTo>
                    <a:pt x="622" y="3327"/>
                  </a:lnTo>
                  <a:lnTo>
                    <a:pt x="686" y="3334"/>
                  </a:lnTo>
                  <a:lnTo>
                    <a:pt x="751" y="3336"/>
                  </a:lnTo>
                  <a:lnTo>
                    <a:pt x="816" y="3333"/>
                  </a:lnTo>
                  <a:lnTo>
                    <a:pt x="882" y="3326"/>
                  </a:lnTo>
                  <a:lnTo>
                    <a:pt x="948" y="3314"/>
                  </a:lnTo>
                  <a:lnTo>
                    <a:pt x="1014" y="3298"/>
                  </a:lnTo>
                  <a:lnTo>
                    <a:pt x="1077" y="3276"/>
                  </a:lnTo>
                  <a:lnTo>
                    <a:pt x="1141" y="3250"/>
                  </a:lnTo>
                  <a:lnTo>
                    <a:pt x="1203" y="3219"/>
                  </a:lnTo>
                  <a:lnTo>
                    <a:pt x="1262" y="3183"/>
                  </a:lnTo>
                  <a:lnTo>
                    <a:pt x="1320" y="3141"/>
                  </a:lnTo>
                  <a:lnTo>
                    <a:pt x="1375" y="3093"/>
                  </a:lnTo>
                  <a:lnTo>
                    <a:pt x="1428" y="3041"/>
                  </a:lnTo>
                  <a:lnTo>
                    <a:pt x="1477" y="2983"/>
                  </a:lnTo>
                  <a:lnTo>
                    <a:pt x="1522" y="2919"/>
                  </a:lnTo>
                  <a:lnTo>
                    <a:pt x="1564" y="2850"/>
                  </a:lnTo>
                  <a:lnTo>
                    <a:pt x="1590" y="2790"/>
                  </a:lnTo>
                  <a:lnTo>
                    <a:pt x="1608" y="2722"/>
                  </a:lnTo>
                  <a:lnTo>
                    <a:pt x="1618" y="2646"/>
                  </a:lnTo>
                  <a:lnTo>
                    <a:pt x="1622" y="2563"/>
                  </a:lnTo>
                  <a:lnTo>
                    <a:pt x="1619" y="2474"/>
                  </a:lnTo>
                  <a:lnTo>
                    <a:pt x="1610" y="2378"/>
                  </a:lnTo>
                  <a:lnTo>
                    <a:pt x="1594" y="2277"/>
                  </a:lnTo>
                  <a:lnTo>
                    <a:pt x="1574" y="2172"/>
                  </a:lnTo>
                  <a:lnTo>
                    <a:pt x="1549" y="2064"/>
                  </a:lnTo>
                  <a:lnTo>
                    <a:pt x="1519" y="1951"/>
                  </a:lnTo>
                  <a:lnTo>
                    <a:pt x="1486" y="1836"/>
                  </a:lnTo>
                  <a:lnTo>
                    <a:pt x="1450" y="1719"/>
                  </a:lnTo>
                  <a:lnTo>
                    <a:pt x="1410" y="1602"/>
                  </a:lnTo>
                  <a:lnTo>
                    <a:pt x="1368" y="1483"/>
                  </a:lnTo>
                  <a:lnTo>
                    <a:pt x="1325" y="1365"/>
                  </a:lnTo>
                  <a:lnTo>
                    <a:pt x="1279" y="1248"/>
                  </a:lnTo>
                  <a:lnTo>
                    <a:pt x="1232" y="1131"/>
                  </a:lnTo>
                  <a:lnTo>
                    <a:pt x="1185" y="1016"/>
                  </a:lnTo>
                  <a:lnTo>
                    <a:pt x="1137" y="905"/>
                  </a:lnTo>
                  <a:lnTo>
                    <a:pt x="1090" y="797"/>
                  </a:lnTo>
                  <a:lnTo>
                    <a:pt x="1043" y="693"/>
                  </a:lnTo>
                  <a:lnTo>
                    <a:pt x="997" y="593"/>
                  </a:lnTo>
                  <a:lnTo>
                    <a:pt x="954" y="499"/>
                  </a:lnTo>
                  <a:lnTo>
                    <a:pt x="912" y="411"/>
                  </a:lnTo>
                  <a:lnTo>
                    <a:pt x="836" y="255"/>
                  </a:lnTo>
                  <a:lnTo>
                    <a:pt x="774" y="131"/>
                  </a:lnTo>
                  <a:lnTo>
                    <a:pt x="730" y="44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2" y="55"/>
              <a:ext cx="556" cy="473"/>
            </a:xfrm>
            <a:custGeom>
              <a:avLst/>
              <a:gdLst/>
              <a:ahLst/>
              <a:cxnLst>
                <a:cxn ang="0">
                  <a:pos x="10665" y="3700"/>
                </a:cxn>
                <a:cxn ang="0">
                  <a:pos x="11046" y="3845"/>
                </a:cxn>
                <a:cxn ang="0">
                  <a:pos x="11367" y="4098"/>
                </a:cxn>
                <a:cxn ang="0">
                  <a:pos x="11648" y="4439"/>
                </a:cxn>
                <a:cxn ang="0">
                  <a:pos x="11869" y="4869"/>
                </a:cxn>
                <a:cxn ang="0">
                  <a:pos x="11934" y="5355"/>
                </a:cxn>
                <a:cxn ang="0">
                  <a:pos x="11844" y="5867"/>
                </a:cxn>
                <a:cxn ang="0">
                  <a:pos x="11601" y="6375"/>
                </a:cxn>
                <a:cxn ang="0">
                  <a:pos x="11279" y="6761"/>
                </a:cxn>
                <a:cxn ang="0">
                  <a:pos x="10882" y="7074"/>
                </a:cxn>
                <a:cxn ang="0">
                  <a:pos x="10270" y="7441"/>
                </a:cxn>
                <a:cxn ang="0">
                  <a:pos x="9178" y="7944"/>
                </a:cxn>
                <a:cxn ang="0">
                  <a:pos x="7615" y="8221"/>
                </a:cxn>
                <a:cxn ang="0">
                  <a:pos x="5916" y="8170"/>
                </a:cxn>
                <a:cxn ang="0">
                  <a:pos x="4409" y="7743"/>
                </a:cxn>
                <a:cxn ang="0">
                  <a:pos x="3763" y="7341"/>
                </a:cxn>
                <a:cxn ang="0">
                  <a:pos x="3092" y="6919"/>
                </a:cxn>
                <a:cxn ang="0">
                  <a:pos x="2711" y="6635"/>
                </a:cxn>
                <a:cxn ang="0">
                  <a:pos x="2251" y="6225"/>
                </a:cxn>
                <a:cxn ang="0">
                  <a:pos x="1746" y="5830"/>
                </a:cxn>
                <a:cxn ang="0">
                  <a:pos x="1281" y="5545"/>
                </a:cxn>
                <a:cxn ang="0">
                  <a:pos x="881" y="5400"/>
                </a:cxn>
                <a:cxn ang="0">
                  <a:pos x="490" y="5407"/>
                </a:cxn>
                <a:cxn ang="0">
                  <a:pos x="217" y="5536"/>
                </a:cxn>
                <a:cxn ang="0">
                  <a:pos x="81" y="5775"/>
                </a:cxn>
                <a:cxn ang="0">
                  <a:pos x="17" y="6158"/>
                </a:cxn>
                <a:cxn ang="0">
                  <a:pos x="20" y="6896"/>
                </a:cxn>
                <a:cxn ang="0">
                  <a:pos x="148" y="7662"/>
                </a:cxn>
                <a:cxn ang="0">
                  <a:pos x="342" y="8367"/>
                </a:cxn>
                <a:cxn ang="0">
                  <a:pos x="545" y="8902"/>
                </a:cxn>
                <a:cxn ang="0">
                  <a:pos x="1570" y="10486"/>
                </a:cxn>
                <a:cxn ang="0">
                  <a:pos x="3045" y="11733"/>
                </a:cxn>
                <a:cxn ang="0">
                  <a:pos x="4773" y="12479"/>
                </a:cxn>
                <a:cxn ang="0">
                  <a:pos x="6656" y="12761"/>
                </a:cxn>
                <a:cxn ang="0">
                  <a:pos x="7996" y="12726"/>
                </a:cxn>
                <a:cxn ang="0">
                  <a:pos x="9258" y="12551"/>
                </a:cxn>
                <a:cxn ang="0">
                  <a:pos x="10479" y="12213"/>
                </a:cxn>
                <a:cxn ang="0">
                  <a:pos x="11609" y="11685"/>
                </a:cxn>
                <a:cxn ang="0">
                  <a:pos x="12605" y="10942"/>
                </a:cxn>
                <a:cxn ang="0">
                  <a:pos x="13448" y="9999"/>
                </a:cxn>
                <a:cxn ang="0">
                  <a:pos x="14128" y="8895"/>
                </a:cxn>
                <a:cxn ang="0">
                  <a:pos x="14636" y="7661"/>
                </a:cxn>
                <a:cxn ang="0">
                  <a:pos x="14863" y="6800"/>
                </a:cxn>
                <a:cxn ang="0">
                  <a:pos x="14989" y="5888"/>
                </a:cxn>
                <a:cxn ang="0">
                  <a:pos x="14987" y="4896"/>
                </a:cxn>
                <a:cxn ang="0">
                  <a:pos x="14811" y="3870"/>
                </a:cxn>
                <a:cxn ang="0">
                  <a:pos x="14463" y="2958"/>
                </a:cxn>
                <a:cxn ang="0">
                  <a:pos x="13961" y="2109"/>
                </a:cxn>
                <a:cxn ang="0">
                  <a:pos x="13347" y="1356"/>
                </a:cxn>
                <a:cxn ang="0">
                  <a:pos x="12669" y="744"/>
                </a:cxn>
                <a:cxn ang="0">
                  <a:pos x="12079" y="344"/>
                </a:cxn>
                <a:cxn ang="0">
                  <a:pos x="11751" y="180"/>
                </a:cxn>
                <a:cxn ang="0">
                  <a:pos x="11392" y="65"/>
                </a:cxn>
                <a:cxn ang="0">
                  <a:pos x="10216" y="92"/>
                </a:cxn>
                <a:cxn ang="0">
                  <a:pos x="9670" y="970"/>
                </a:cxn>
                <a:cxn ang="0">
                  <a:pos x="9902" y="2287"/>
                </a:cxn>
                <a:cxn ang="0">
                  <a:pos x="10242" y="3425"/>
                </a:cxn>
              </a:cxnLst>
              <a:rect l="0" t="0" r="r" b="b"/>
              <a:pathLst>
                <a:path w="15007" h="12766">
                  <a:moveTo>
                    <a:pt x="10263" y="3681"/>
                  </a:moveTo>
                  <a:lnTo>
                    <a:pt x="10325" y="3677"/>
                  </a:lnTo>
                  <a:lnTo>
                    <a:pt x="10385" y="3676"/>
                  </a:lnTo>
                  <a:lnTo>
                    <a:pt x="10444" y="3676"/>
                  </a:lnTo>
                  <a:lnTo>
                    <a:pt x="10501" y="3679"/>
                  </a:lnTo>
                  <a:lnTo>
                    <a:pt x="10557" y="3683"/>
                  </a:lnTo>
                  <a:lnTo>
                    <a:pt x="10611" y="3690"/>
                  </a:lnTo>
                  <a:lnTo>
                    <a:pt x="10665" y="3700"/>
                  </a:lnTo>
                  <a:lnTo>
                    <a:pt x="10716" y="3711"/>
                  </a:lnTo>
                  <a:lnTo>
                    <a:pt x="10767" y="3724"/>
                  </a:lnTo>
                  <a:lnTo>
                    <a:pt x="10816" y="3740"/>
                  </a:lnTo>
                  <a:lnTo>
                    <a:pt x="10864" y="3757"/>
                  </a:lnTo>
                  <a:lnTo>
                    <a:pt x="10912" y="3776"/>
                  </a:lnTo>
                  <a:lnTo>
                    <a:pt x="10958" y="3797"/>
                  </a:lnTo>
                  <a:lnTo>
                    <a:pt x="11002" y="3820"/>
                  </a:lnTo>
                  <a:lnTo>
                    <a:pt x="11046" y="3845"/>
                  </a:lnTo>
                  <a:lnTo>
                    <a:pt x="11089" y="3871"/>
                  </a:lnTo>
                  <a:lnTo>
                    <a:pt x="11131" y="3899"/>
                  </a:lnTo>
                  <a:lnTo>
                    <a:pt x="11173" y="3928"/>
                  </a:lnTo>
                  <a:lnTo>
                    <a:pt x="11213" y="3960"/>
                  </a:lnTo>
                  <a:lnTo>
                    <a:pt x="11252" y="3993"/>
                  </a:lnTo>
                  <a:lnTo>
                    <a:pt x="11291" y="4027"/>
                  </a:lnTo>
                  <a:lnTo>
                    <a:pt x="11329" y="4061"/>
                  </a:lnTo>
                  <a:lnTo>
                    <a:pt x="11367" y="4098"/>
                  </a:lnTo>
                  <a:lnTo>
                    <a:pt x="11404" y="4138"/>
                  </a:lnTo>
                  <a:lnTo>
                    <a:pt x="11440" y="4177"/>
                  </a:lnTo>
                  <a:lnTo>
                    <a:pt x="11476" y="4218"/>
                  </a:lnTo>
                  <a:lnTo>
                    <a:pt x="11511" y="4260"/>
                  </a:lnTo>
                  <a:lnTo>
                    <a:pt x="11546" y="4303"/>
                  </a:lnTo>
                  <a:lnTo>
                    <a:pt x="11581" y="4347"/>
                  </a:lnTo>
                  <a:lnTo>
                    <a:pt x="11614" y="4392"/>
                  </a:lnTo>
                  <a:lnTo>
                    <a:pt x="11648" y="4439"/>
                  </a:lnTo>
                  <a:lnTo>
                    <a:pt x="11682" y="4486"/>
                  </a:lnTo>
                  <a:lnTo>
                    <a:pt x="11716" y="4537"/>
                  </a:lnTo>
                  <a:lnTo>
                    <a:pt x="11748" y="4590"/>
                  </a:lnTo>
                  <a:lnTo>
                    <a:pt x="11778" y="4644"/>
                  </a:lnTo>
                  <a:lnTo>
                    <a:pt x="11805" y="4699"/>
                  </a:lnTo>
                  <a:lnTo>
                    <a:pt x="11828" y="4754"/>
                  </a:lnTo>
                  <a:lnTo>
                    <a:pt x="11850" y="4811"/>
                  </a:lnTo>
                  <a:lnTo>
                    <a:pt x="11869" y="4869"/>
                  </a:lnTo>
                  <a:lnTo>
                    <a:pt x="11886" y="4927"/>
                  </a:lnTo>
                  <a:lnTo>
                    <a:pt x="11900" y="4986"/>
                  </a:lnTo>
                  <a:lnTo>
                    <a:pt x="11912" y="5046"/>
                  </a:lnTo>
                  <a:lnTo>
                    <a:pt x="11922" y="5107"/>
                  </a:lnTo>
                  <a:lnTo>
                    <a:pt x="11928" y="5168"/>
                  </a:lnTo>
                  <a:lnTo>
                    <a:pt x="11933" y="5230"/>
                  </a:lnTo>
                  <a:lnTo>
                    <a:pt x="11935" y="5293"/>
                  </a:lnTo>
                  <a:lnTo>
                    <a:pt x="11934" y="5355"/>
                  </a:lnTo>
                  <a:lnTo>
                    <a:pt x="11931" y="5418"/>
                  </a:lnTo>
                  <a:lnTo>
                    <a:pt x="11926" y="5482"/>
                  </a:lnTo>
                  <a:lnTo>
                    <a:pt x="11918" y="5545"/>
                  </a:lnTo>
                  <a:lnTo>
                    <a:pt x="11908" y="5609"/>
                  </a:lnTo>
                  <a:lnTo>
                    <a:pt x="11895" y="5674"/>
                  </a:lnTo>
                  <a:lnTo>
                    <a:pt x="11881" y="5738"/>
                  </a:lnTo>
                  <a:lnTo>
                    <a:pt x="11863" y="5802"/>
                  </a:lnTo>
                  <a:lnTo>
                    <a:pt x="11844" y="5867"/>
                  </a:lnTo>
                  <a:lnTo>
                    <a:pt x="11821" y="5931"/>
                  </a:lnTo>
                  <a:lnTo>
                    <a:pt x="11796" y="5996"/>
                  </a:lnTo>
                  <a:lnTo>
                    <a:pt x="11770" y="6059"/>
                  </a:lnTo>
                  <a:lnTo>
                    <a:pt x="11741" y="6123"/>
                  </a:lnTo>
                  <a:lnTo>
                    <a:pt x="11709" y="6187"/>
                  </a:lnTo>
                  <a:lnTo>
                    <a:pt x="11675" y="6249"/>
                  </a:lnTo>
                  <a:lnTo>
                    <a:pt x="11639" y="6313"/>
                  </a:lnTo>
                  <a:lnTo>
                    <a:pt x="11601" y="6375"/>
                  </a:lnTo>
                  <a:lnTo>
                    <a:pt x="11560" y="6437"/>
                  </a:lnTo>
                  <a:lnTo>
                    <a:pt x="11525" y="6487"/>
                  </a:lnTo>
                  <a:lnTo>
                    <a:pt x="11488" y="6535"/>
                  </a:lnTo>
                  <a:lnTo>
                    <a:pt x="11449" y="6582"/>
                  </a:lnTo>
                  <a:lnTo>
                    <a:pt x="11409" y="6629"/>
                  </a:lnTo>
                  <a:lnTo>
                    <a:pt x="11367" y="6674"/>
                  </a:lnTo>
                  <a:lnTo>
                    <a:pt x="11324" y="6718"/>
                  </a:lnTo>
                  <a:lnTo>
                    <a:pt x="11279" y="6761"/>
                  </a:lnTo>
                  <a:lnTo>
                    <a:pt x="11233" y="6803"/>
                  </a:lnTo>
                  <a:lnTo>
                    <a:pt x="11187" y="6844"/>
                  </a:lnTo>
                  <a:lnTo>
                    <a:pt x="11139" y="6885"/>
                  </a:lnTo>
                  <a:lnTo>
                    <a:pt x="11089" y="6924"/>
                  </a:lnTo>
                  <a:lnTo>
                    <a:pt x="11039" y="6963"/>
                  </a:lnTo>
                  <a:lnTo>
                    <a:pt x="10988" y="7001"/>
                  </a:lnTo>
                  <a:lnTo>
                    <a:pt x="10935" y="7038"/>
                  </a:lnTo>
                  <a:lnTo>
                    <a:pt x="10882" y="7074"/>
                  </a:lnTo>
                  <a:lnTo>
                    <a:pt x="10828" y="7110"/>
                  </a:lnTo>
                  <a:lnTo>
                    <a:pt x="10774" y="7145"/>
                  </a:lnTo>
                  <a:lnTo>
                    <a:pt x="10719" y="7179"/>
                  </a:lnTo>
                  <a:lnTo>
                    <a:pt x="10664" y="7213"/>
                  </a:lnTo>
                  <a:lnTo>
                    <a:pt x="10608" y="7247"/>
                  </a:lnTo>
                  <a:lnTo>
                    <a:pt x="10496" y="7313"/>
                  </a:lnTo>
                  <a:lnTo>
                    <a:pt x="10383" y="7378"/>
                  </a:lnTo>
                  <a:lnTo>
                    <a:pt x="10270" y="7441"/>
                  </a:lnTo>
                  <a:lnTo>
                    <a:pt x="10158" y="7503"/>
                  </a:lnTo>
                  <a:lnTo>
                    <a:pt x="10047" y="7565"/>
                  </a:lnTo>
                  <a:lnTo>
                    <a:pt x="9937" y="7628"/>
                  </a:lnTo>
                  <a:lnTo>
                    <a:pt x="9804" y="7698"/>
                  </a:lnTo>
                  <a:lnTo>
                    <a:pt x="9661" y="7766"/>
                  </a:lnTo>
                  <a:lnTo>
                    <a:pt x="9508" y="7829"/>
                  </a:lnTo>
                  <a:lnTo>
                    <a:pt x="9346" y="7889"/>
                  </a:lnTo>
                  <a:lnTo>
                    <a:pt x="9178" y="7944"/>
                  </a:lnTo>
                  <a:lnTo>
                    <a:pt x="9001" y="7994"/>
                  </a:lnTo>
                  <a:lnTo>
                    <a:pt x="8818" y="8041"/>
                  </a:lnTo>
                  <a:lnTo>
                    <a:pt x="8629" y="8083"/>
                  </a:lnTo>
                  <a:lnTo>
                    <a:pt x="8434" y="8120"/>
                  </a:lnTo>
                  <a:lnTo>
                    <a:pt x="8234" y="8152"/>
                  </a:lnTo>
                  <a:lnTo>
                    <a:pt x="8032" y="8179"/>
                  </a:lnTo>
                  <a:lnTo>
                    <a:pt x="7824" y="8203"/>
                  </a:lnTo>
                  <a:lnTo>
                    <a:pt x="7615" y="8221"/>
                  </a:lnTo>
                  <a:lnTo>
                    <a:pt x="7403" y="8233"/>
                  </a:lnTo>
                  <a:lnTo>
                    <a:pt x="7190" y="8240"/>
                  </a:lnTo>
                  <a:lnTo>
                    <a:pt x="6977" y="8242"/>
                  </a:lnTo>
                  <a:lnTo>
                    <a:pt x="6762" y="8239"/>
                  </a:lnTo>
                  <a:lnTo>
                    <a:pt x="6548" y="8231"/>
                  </a:lnTo>
                  <a:lnTo>
                    <a:pt x="6335" y="8216"/>
                  </a:lnTo>
                  <a:lnTo>
                    <a:pt x="6125" y="8196"/>
                  </a:lnTo>
                  <a:lnTo>
                    <a:pt x="5916" y="8170"/>
                  </a:lnTo>
                  <a:lnTo>
                    <a:pt x="5709" y="8138"/>
                  </a:lnTo>
                  <a:lnTo>
                    <a:pt x="5508" y="8100"/>
                  </a:lnTo>
                  <a:lnTo>
                    <a:pt x="5311" y="8056"/>
                  </a:lnTo>
                  <a:lnTo>
                    <a:pt x="5117" y="8007"/>
                  </a:lnTo>
                  <a:lnTo>
                    <a:pt x="4930" y="7950"/>
                  </a:lnTo>
                  <a:lnTo>
                    <a:pt x="4750" y="7888"/>
                  </a:lnTo>
                  <a:lnTo>
                    <a:pt x="4576" y="7819"/>
                  </a:lnTo>
                  <a:lnTo>
                    <a:pt x="4409" y="7743"/>
                  </a:lnTo>
                  <a:lnTo>
                    <a:pt x="4251" y="7659"/>
                  </a:lnTo>
                  <a:lnTo>
                    <a:pt x="4102" y="7571"/>
                  </a:lnTo>
                  <a:lnTo>
                    <a:pt x="3962" y="7474"/>
                  </a:lnTo>
                  <a:lnTo>
                    <a:pt x="3934" y="7454"/>
                  </a:lnTo>
                  <a:lnTo>
                    <a:pt x="3903" y="7432"/>
                  </a:lnTo>
                  <a:lnTo>
                    <a:pt x="3870" y="7410"/>
                  </a:lnTo>
                  <a:lnTo>
                    <a:pt x="3836" y="7387"/>
                  </a:lnTo>
                  <a:lnTo>
                    <a:pt x="3763" y="7341"/>
                  </a:lnTo>
                  <a:lnTo>
                    <a:pt x="3685" y="7293"/>
                  </a:lnTo>
                  <a:lnTo>
                    <a:pt x="3602" y="7241"/>
                  </a:lnTo>
                  <a:lnTo>
                    <a:pt x="3514" y="7189"/>
                  </a:lnTo>
                  <a:lnTo>
                    <a:pt x="3424" y="7133"/>
                  </a:lnTo>
                  <a:lnTo>
                    <a:pt x="3331" y="7076"/>
                  </a:lnTo>
                  <a:lnTo>
                    <a:pt x="3236" y="7015"/>
                  </a:lnTo>
                  <a:lnTo>
                    <a:pt x="3140" y="6952"/>
                  </a:lnTo>
                  <a:lnTo>
                    <a:pt x="3092" y="6919"/>
                  </a:lnTo>
                  <a:lnTo>
                    <a:pt x="3044" y="6887"/>
                  </a:lnTo>
                  <a:lnTo>
                    <a:pt x="2995" y="6853"/>
                  </a:lnTo>
                  <a:lnTo>
                    <a:pt x="2947" y="6819"/>
                  </a:lnTo>
                  <a:lnTo>
                    <a:pt x="2899" y="6783"/>
                  </a:lnTo>
                  <a:lnTo>
                    <a:pt x="2851" y="6747"/>
                  </a:lnTo>
                  <a:lnTo>
                    <a:pt x="2804" y="6711"/>
                  </a:lnTo>
                  <a:lnTo>
                    <a:pt x="2757" y="6673"/>
                  </a:lnTo>
                  <a:lnTo>
                    <a:pt x="2711" y="6635"/>
                  </a:lnTo>
                  <a:lnTo>
                    <a:pt x="2665" y="6596"/>
                  </a:lnTo>
                  <a:lnTo>
                    <a:pt x="2620" y="6556"/>
                  </a:lnTo>
                  <a:lnTo>
                    <a:pt x="2576" y="6516"/>
                  </a:lnTo>
                  <a:lnTo>
                    <a:pt x="2511" y="6455"/>
                  </a:lnTo>
                  <a:lnTo>
                    <a:pt x="2445" y="6395"/>
                  </a:lnTo>
                  <a:lnTo>
                    <a:pt x="2381" y="6337"/>
                  </a:lnTo>
                  <a:lnTo>
                    <a:pt x="2316" y="6280"/>
                  </a:lnTo>
                  <a:lnTo>
                    <a:pt x="2251" y="6225"/>
                  </a:lnTo>
                  <a:lnTo>
                    <a:pt x="2186" y="6170"/>
                  </a:lnTo>
                  <a:lnTo>
                    <a:pt x="2123" y="6117"/>
                  </a:lnTo>
                  <a:lnTo>
                    <a:pt x="2059" y="6065"/>
                  </a:lnTo>
                  <a:lnTo>
                    <a:pt x="1995" y="6015"/>
                  </a:lnTo>
                  <a:lnTo>
                    <a:pt x="1932" y="5966"/>
                  </a:lnTo>
                  <a:lnTo>
                    <a:pt x="1869" y="5919"/>
                  </a:lnTo>
                  <a:lnTo>
                    <a:pt x="1807" y="5873"/>
                  </a:lnTo>
                  <a:lnTo>
                    <a:pt x="1746" y="5830"/>
                  </a:lnTo>
                  <a:lnTo>
                    <a:pt x="1685" y="5788"/>
                  </a:lnTo>
                  <a:lnTo>
                    <a:pt x="1624" y="5747"/>
                  </a:lnTo>
                  <a:lnTo>
                    <a:pt x="1566" y="5709"/>
                  </a:lnTo>
                  <a:lnTo>
                    <a:pt x="1506" y="5672"/>
                  </a:lnTo>
                  <a:lnTo>
                    <a:pt x="1449" y="5638"/>
                  </a:lnTo>
                  <a:lnTo>
                    <a:pt x="1392" y="5605"/>
                  </a:lnTo>
                  <a:lnTo>
                    <a:pt x="1336" y="5574"/>
                  </a:lnTo>
                  <a:lnTo>
                    <a:pt x="1281" y="5545"/>
                  </a:lnTo>
                  <a:lnTo>
                    <a:pt x="1227" y="5520"/>
                  </a:lnTo>
                  <a:lnTo>
                    <a:pt x="1174" y="5495"/>
                  </a:lnTo>
                  <a:lnTo>
                    <a:pt x="1122" y="5474"/>
                  </a:lnTo>
                  <a:lnTo>
                    <a:pt x="1071" y="5454"/>
                  </a:lnTo>
                  <a:lnTo>
                    <a:pt x="1022" y="5437"/>
                  </a:lnTo>
                  <a:lnTo>
                    <a:pt x="974" y="5422"/>
                  </a:lnTo>
                  <a:lnTo>
                    <a:pt x="927" y="5410"/>
                  </a:lnTo>
                  <a:lnTo>
                    <a:pt x="881" y="5400"/>
                  </a:lnTo>
                  <a:lnTo>
                    <a:pt x="837" y="5392"/>
                  </a:lnTo>
                  <a:lnTo>
                    <a:pt x="795" y="5388"/>
                  </a:lnTo>
                  <a:lnTo>
                    <a:pt x="754" y="5386"/>
                  </a:lnTo>
                  <a:lnTo>
                    <a:pt x="694" y="5386"/>
                  </a:lnTo>
                  <a:lnTo>
                    <a:pt x="639" y="5388"/>
                  </a:lnTo>
                  <a:lnTo>
                    <a:pt x="586" y="5392"/>
                  </a:lnTo>
                  <a:lnTo>
                    <a:pt x="537" y="5398"/>
                  </a:lnTo>
                  <a:lnTo>
                    <a:pt x="490" y="5407"/>
                  </a:lnTo>
                  <a:lnTo>
                    <a:pt x="447" y="5416"/>
                  </a:lnTo>
                  <a:lnTo>
                    <a:pt x="406" y="5428"/>
                  </a:lnTo>
                  <a:lnTo>
                    <a:pt x="368" y="5442"/>
                  </a:lnTo>
                  <a:lnTo>
                    <a:pt x="334" y="5457"/>
                  </a:lnTo>
                  <a:lnTo>
                    <a:pt x="301" y="5475"/>
                  </a:lnTo>
                  <a:lnTo>
                    <a:pt x="271" y="5493"/>
                  </a:lnTo>
                  <a:lnTo>
                    <a:pt x="243" y="5514"/>
                  </a:lnTo>
                  <a:lnTo>
                    <a:pt x="217" y="5536"/>
                  </a:lnTo>
                  <a:lnTo>
                    <a:pt x="195" y="5561"/>
                  </a:lnTo>
                  <a:lnTo>
                    <a:pt x="173" y="5587"/>
                  </a:lnTo>
                  <a:lnTo>
                    <a:pt x="154" y="5613"/>
                  </a:lnTo>
                  <a:lnTo>
                    <a:pt x="136" y="5643"/>
                  </a:lnTo>
                  <a:lnTo>
                    <a:pt x="120" y="5674"/>
                  </a:lnTo>
                  <a:lnTo>
                    <a:pt x="105" y="5706"/>
                  </a:lnTo>
                  <a:lnTo>
                    <a:pt x="92" y="5740"/>
                  </a:lnTo>
                  <a:lnTo>
                    <a:pt x="81" y="5775"/>
                  </a:lnTo>
                  <a:lnTo>
                    <a:pt x="70" y="5812"/>
                  </a:lnTo>
                  <a:lnTo>
                    <a:pt x="60" y="5851"/>
                  </a:lnTo>
                  <a:lnTo>
                    <a:pt x="52" y="5890"/>
                  </a:lnTo>
                  <a:lnTo>
                    <a:pt x="45" y="5931"/>
                  </a:lnTo>
                  <a:lnTo>
                    <a:pt x="39" y="5974"/>
                  </a:lnTo>
                  <a:lnTo>
                    <a:pt x="32" y="6018"/>
                  </a:lnTo>
                  <a:lnTo>
                    <a:pt x="27" y="6063"/>
                  </a:lnTo>
                  <a:lnTo>
                    <a:pt x="17" y="6158"/>
                  </a:lnTo>
                  <a:lnTo>
                    <a:pt x="9" y="6258"/>
                  </a:lnTo>
                  <a:lnTo>
                    <a:pt x="4" y="6344"/>
                  </a:lnTo>
                  <a:lnTo>
                    <a:pt x="1" y="6432"/>
                  </a:lnTo>
                  <a:lnTo>
                    <a:pt x="0" y="6522"/>
                  </a:lnTo>
                  <a:lnTo>
                    <a:pt x="2" y="6613"/>
                  </a:lnTo>
                  <a:lnTo>
                    <a:pt x="6" y="6707"/>
                  </a:lnTo>
                  <a:lnTo>
                    <a:pt x="12" y="6800"/>
                  </a:lnTo>
                  <a:lnTo>
                    <a:pt x="20" y="6896"/>
                  </a:lnTo>
                  <a:lnTo>
                    <a:pt x="30" y="6991"/>
                  </a:lnTo>
                  <a:lnTo>
                    <a:pt x="43" y="7087"/>
                  </a:lnTo>
                  <a:lnTo>
                    <a:pt x="57" y="7184"/>
                  </a:lnTo>
                  <a:lnTo>
                    <a:pt x="72" y="7280"/>
                  </a:lnTo>
                  <a:lnTo>
                    <a:pt x="89" y="7377"/>
                  </a:lnTo>
                  <a:lnTo>
                    <a:pt x="107" y="7472"/>
                  </a:lnTo>
                  <a:lnTo>
                    <a:pt x="127" y="7568"/>
                  </a:lnTo>
                  <a:lnTo>
                    <a:pt x="148" y="7662"/>
                  </a:lnTo>
                  <a:lnTo>
                    <a:pt x="170" y="7756"/>
                  </a:lnTo>
                  <a:lnTo>
                    <a:pt x="193" y="7850"/>
                  </a:lnTo>
                  <a:lnTo>
                    <a:pt x="216" y="7940"/>
                  </a:lnTo>
                  <a:lnTo>
                    <a:pt x="240" y="8029"/>
                  </a:lnTo>
                  <a:lnTo>
                    <a:pt x="265" y="8118"/>
                  </a:lnTo>
                  <a:lnTo>
                    <a:pt x="290" y="8203"/>
                  </a:lnTo>
                  <a:lnTo>
                    <a:pt x="316" y="8286"/>
                  </a:lnTo>
                  <a:lnTo>
                    <a:pt x="342" y="8367"/>
                  </a:lnTo>
                  <a:lnTo>
                    <a:pt x="368" y="8446"/>
                  </a:lnTo>
                  <a:lnTo>
                    <a:pt x="394" y="8522"/>
                  </a:lnTo>
                  <a:lnTo>
                    <a:pt x="420" y="8594"/>
                  </a:lnTo>
                  <a:lnTo>
                    <a:pt x="446" y="8662"/>
                  </a:lnTo>
                  <a:lnTo>
                    <a:pt x="471" y="8728"/>
                  </a:lnTo>
                  <a:lnTo>
                    <a:pt x="497" y="8790"/>
                  </a:lnTo>
                  <a:lnTo>
                    <a:pt x="522" y="8848"/>
                  </a:lnTo>
                  <a:lnTo>
                    <a:pt x="545" y="8902"/>
                  </a:lnTo>
                  <a:lnTo>
                    <a:pt x="568" y="8951"/>
                  </a:lnTo>
                  <a:lnTo>
                    <a:pt x="692" y="9197"/>
                  </a:lnTo>
                  <a:lnTo>
                    <a:pt x="823" y="9433"/>
                  </a:lnTo>
                  <a:lnTo>
                    <a:pt x="959" y="9661"/>
                  </a:lnTo>
                  <a:lnTo>
                    <a:pt x="1103" y="9880"/>
                  </a:lnTo>
                  <a:lnTo>
                    <a:pt x="1252" y="10090"/>
                  </a:lnTo>
                  <a:lnTo>
                    <a:pt x="1408" y="10292"/>
                  </a:lnTo>
                  <a:lnTo>
                    <a:pt x="1570" y="10486"/>
                  </a:lnTo>
                  <a:lnTo>
                    <a:pt x="1736" y="10670"/>
                  </a:lnTo>
                  <a:lnTo>
                    <a:pt x="1909" y="10846"/>
                  </a:lnTo>
                  <a:lnTo>
                    <a:pt x="2087" y="11014"/>
                  </a:lnTo>
                  <a:lnTo>
                    <a:pt x="2269" y="11174"/>
                  </a:lnTo>
                  <a:lnTo>
                    <a:pt x="2456" y="11326"/>
                  </a:lnTo>
                  <a:lnTo>
                    <a:pt x="2648" y="11469"/>
                  </a:lnTo>
                  <a:lnTo>
                    <a:pt x="2844" y="11605"/>
                  </a:lnTo>
                  <a:lnTo>
                    <a:pt x="3045" y="11733"/>
                  </a:lnTo>
                  <a:lnTo>
                    <a:pt x="3249" y="11852"/>
                  </a:lnTo>
                  <a:lnTo>
                    <a:pt x="3457" y="11964"/>
                  </a:lnTo>
                  <a:lnTo>
                    <a:pt x="3668" y="12069"/>
                  </a:lnTo>
                  <a:lnTo>
                    <a:pt x="3883" y="12166"/>
                  </a:lnTo>
                  <a:lnTo>
                    <a:pt x="4102" y="12255"/>
                  </a:lnTo>
                  <a:lnTo>
                    <a:pt x="4323" y="12337"/>
                  </a:lnTo>
                  <a:lnTo>
                    <a:pt x="4547" y="12411"/>
                  </a:lnTo>
                  <a:lnTo>
                    <a:pt x="4773" y="12479"/>
                  </a:lnTo>
                  <a:lnTo>
                    <a:pt x="5002" y="12539"/>
                  </a:lnTo>
                  <a:lnTo>
                    <a:pt x="5234" y="12591"/>
                  </a:lnTo>
                  <a:lnTo>
                    <a:pt x="5467" y="12637"/>
                  </a:lnTo>
                  <a:lnTo>
                    <a:pt x="5702" y="12676"/>
                  </a:lnTo>
                  <a:lnTo>
                    <a:pt x="5939" y="12707"/>
                  </a:lnTo>
                  <a:lnTo>
                    <a:pt x="6176" y="12732"/>
                  </a:lnTo>
                  <a:lnTo>
                    <a:pt x="6415" y="12750"/>
                  </a:lnTo>
                  <a:lnTo>
                    <a:pt x="6656" y="12761"/>
                  </a:lnTo>
                  <a:lnTo>
                    <a:pt x="6896" y="12766"/>
                  </a:lnTo>
                  <a:lnTo>
                    <a:pt x="7052" y="12766"/>
                  </a:lnTo>
                  <a:lnTo>
                    <a:pt x="7208" y="12764"/>
                  </a:lnTo>
                  <a:lnTo>
                    <a:pt x="7365" y="12761"/>
                  </a:lnTo>
                  <a:lnTo>
                    <a:pt x="7522" y="12755"/>
                  </a:lnTo>
                  <a:lnTo>
                    <a:pt x="7679" y="12748"/>
                  </a:lnTo>
                  <a:lnTo>
                    <a:pt x="7838" y="12737"/>
                  </a:lnTo>
                  <a:lnTo>
                    <a:pt x="7996" y="12726"/>
                  </a:lnTo>
                  <a:lnTo>
                    <a:pt x="8154" y="12713"/>
                  </a:lnTo>
                  <a:lnTo>
                    <a:pt x="8312" y="12696"/>
                  </a:lnTo>
                  <a:lnTo>
                    <a:pt x="8471" y="12678"/>
                  </a:lnTo>
                  <a:lnTo>
                    <a:pt x="8629" y="12657"/>
                  </a:lnTo>
                  <a:lnTo>
                    <a:pt x="8786" y="12634"/>
                  </a:lnTo>
                  <a:lnTo>
                    <a:pt x="8945" y="12609"/>
                  </a:lnTo>
                  <a:lnTo>
                    <a:pt x="9101" y="12581"/>
                  </a:lnTo>
                  <a:lnTo>
                    <a:pt x="9258" y="12551"/>
                  </a:lnTo>
                  <a:lnTo>
                    <a:pt x="9413" y="12518"/>
                  </a:lnTo>
                  <a:lnTo>
                    <a:pt x="9568" y="12483"/>
                  </a:lnTo>
                  <a:lnTo>
                    <a:pt x="9722" y="12445"/>
                  </a:lnTo>
                  <a:lnTo>
                    <a:pt x="9877" y="12404"/>
                  </a:lnTo>
                  <a:lnTo>
                    <a:pt x="10029" y="12361"/>
                  </a:lnTo>
                  <a:lnTo>
                    <a:pt x="10180" y="12315"/>
                  </a:lnTo>
                  <a:lnTo>
                    <a:pt x="10330" y="12266"/>
                  </a:lnTo>
                  <a:lnTo>
                    <a:pt x="10479" y="12213"/>
                  </a:lnTo>
                  <a:lnTo>
                    <a:pt x="10626" y="12158"/>
                  </a:lnTo>
                  <a:lnTo>
                    <a:pt x="10772" y="12100"/>
                  </a:lnTo>
                  <a:lnTo>
                    <a:pt x="10916" y="12038"/>
                  </a:lnTo>
                  <a:lnTo>
                    <a:pt x="11058" y="11975"/>
                  </a:lnTo>
                  <a:lnTo>
                    <a:pt x="11198" y="11907"/>
                  </a:lnTo>
                  <a:lnTo>
                    <a:pt x="11338" y="11836"/>
                  </a:lnTo>
                  <a:lnTo>
                    <a:pt x="11475" y="11762"/>
                  </a:lnTo>
                  <a:lnTo>
                    <a:pt x="11609" y="11685"/>
                  </a:lnTo>
                  <a:lnTo>
                    <a:pt x="11742" y="11604"/>
                  </a:lnTo>
                  <a:lnTo>
                    <a:pt x="11872" y="11519"/>
                  </a:lnTo>
                  <a:lnTo>
                    <a:pt x="12000" y="11432"/>
                  </a:lnTo>
                  <a:lnTo>
                    <a:pt x="12126" y="11341"/>
                  </a:lnTo>
                  <a:lnTo>
                    <a:pt x="12250" y="11246"/>
                  </a:lnTo>
                  <a:lnTo>
                    <a:pt x="12370" y="11147"/>
                  </a:lnTo>
                  <a:lnTo>
                    <a:pt x="12489" y="11047"/>
                  </a:lnTo>
                  <a:lnTo>
                    <a:pt x="12605" y="10942"/>
                  </a:lnTo>
                  <a:lnTo>
                    <a:pt x="12719" y="10834"/>
                  </a:lnTo>
                  <a:lnTo>
                    <a:pt x="12831" y="10724"/>
                  </a:lnTo>
                  <a:lnTo>
                    <a:pt x="12940" y="10610"/>
                  </a:lnTo>
                  <a:lnTo>
                    <a:pt x="13046" y="10494"/>
                  </a:lnTo>
                  <a:lnTo>
                    <a:pt x="13151" y="10375"/>
                  </a:lnTo>
                  <a:lnTo>
                    <a:pt x="13253" y="10252"/>
                  </a:lnTo>
                  <a:lnTo>
                    <a:pt x="13351" y="10127"/>
                  </a:lnTo>
                  <a:lnTo>
                    <a:pt x="13448" y="9999"/>
                  </a:lnTo>
                  <a:lnTo>
                    <a:pt x="13542" y="9870"/>
                  </a:lnTo>
                  <a:lnTo>
                    <a:pt x="13634" y="9737"/>
                  </a:lnTo>
                  <a:lnTo>
                    <a:pt x="13723" y="9603"/>
                  </a:lnTo>
                  <a:lnTo>
                    <a:pt x="13810" y="9465"/>
                  </a:lnTo>
                  <a:lnTo>
                    <a:pt x="13893" y="9326"/>
                  </a:lnTo>
                  <a:lnTo>
                    <a:pt x="13974" y="9185"/>
                  </a:lnTo>
                  <a:lnTo>
                    <a:pt x="14052" y="9041"/>
                  </a:lnTo>
                  <a:lnTo>
                    <a:pt x="14128" y="8895"/>
                  </a:lnTo>
                  <a:lnTo>
                    <a:pt x="14201" y="8747"/>
                  </a:lnTo>
                  <a:lnTo>
                    <a:pt x="14272" y="8597"/>
                  </a:lnTo>
                  <a:lnTo>
                    <a:pt x="14339" y="8445"/>
                  </a:lnTo>
                  <a:lnTo>
                    <a:pt x="14404" y="8291"/>
                  </a:lnTo>
                  <a:lnTo>
                    <a:pt x="14466" y="8136"/>
                  </a:lnTo>
                  <a:lnTo>
                    <a:pt x="14526" y="7980"/>
                  </a:lnTo>
                  <a:lnTo>
                    <a:pt x="14582" y="7821"/>
                  </a:lnTo>
                  <a:lnTo>
                    <a:pt x="14636" y="7661"/>
                  </a:lnTo>
                  <a:lnTo>
                    <a:pt x="14686" y="7500"/>
                  </a:lnTo>
                  <a:lnTo>
                    <a:pt x="14714" y="7407"/>
                  </a:lnTo>
                  <a:lnTo>
                    <a:pt x="14742" y="7311"/>
                  </a:lnTo>
                  <a:lnTo>
                    <a:pt x="14767" y="7213"/>
                  </a:lnTo>
                  <a:lnTo>
                    <a:pt x="14793" y="7114"/>
                  </a:lnTo>
                  <a:lnTo>
                    <a:pt x="14818" y="7011"/>
                  </a:lnTo>
                  <a:lnTo>
                    <a:pt x="14841" y="6907"/>
                  </a:lnTo>
                  <a:lnTo>
                    <a:pt x="14863" y="6800"/>
                  </a:lnTo>
                  <a:lnTo>
                    <a:pt x="14885" y="6692"/>
                  </a:lnTo>
                  <a:lnTo>
                    <a:pt x="14904" y="6581"/>
                  </a:lnTo>
                  <a:lnTo>
                    <a:pt x="14923" y="6470"/>
                  </a:lnTo>
                  <a:lnTo>
                    <a:pt x="14939" y="6356"/>
                  </a:lnTo>
                  <a:lnTo>
                    <a:pt x="14954" y="6241"/>
                  </a:lnTo>
                  <a:lnTo>
                    <a:pt x="14968" y="6125"/>
                  </a:lnTo>
                  <a:lnTo>
                    <a:pt x="14979" y="6007"/>
                  </a:lnTo>
                  <a:lnTo>
                    <a:pt x="14989" y="5888"/>
                  </a:lnTo>
                  <a:lnTo>
                    <a:pt x="14997" y="5766"/>
                  </a:lnTo>
                  <a:lnTo>
                    <a:pt x="15003" y="5645"/>
                  </a:lnTo>
                  <a:lnTo>
                    <a:pt x="15006" y="5522"/>
                  </a:lnTo>
                  <a:lnTo>
                    <a:pt x="15007" y="5398"/>
                  </a:lnTo>
                  <a:lnTo>
                    <a:pt x="15006" y="5274"/>
                  </a:lnTo>
                  <a:lnTo>
                    <a:pt x="15003" y="5149"/>
                  </a:lnTo>
                  <a:lnTo>
                    <a:pt x="14997" y="5022"/>
                  </a:lnTo>
                  <a:lnTo>
                    <a:pt x="14987" y="4896"/>
                  </a:lnTo>
                  <a:lnTo>
                    <a:pt x="14976" y="4769"/>
                  </a:lnTo>
                  <a:lnTo>
                    <a:pt x="14962" y="4641"/>
                  </a:lnTo>
                  <a:lnTo>
                    <a:pt x="14944" y="4513"/>
                  </a:lnTo>
                  <a:lnTo>
                    <a:pt x="14924" y="4384"/>
                  </a:lnTo>
                  <a:lnTo>
                    <a:pt x="14901" y="4256"/>
                  </a:lnTo>
                  <a:lnTo>
                    <a:pt x="14874" y="4127"/>
                  </a:lnTo>
                  <a:lnTo>
                    <a:pt x="14843" y="3999"/>
                  </a:lnTo>
                  <a:lnTo>
                    <a:pt x="14811" y="3870"/>
                  </a:lnTo>
                  <a:lnTo>
                    <a:pt x="14774" y="3742"/>
                  </a:lnTo>
                  <a:lnTo>
                    <a:pt x="14738" y="3628"/>
                  </a:lnTo>
                  <a:lnTo>
                    <a:pt x="14700" y="3516"/>
                  </a:lnTo>
                  <a:lnTo>
                    <a:pt x="14657" y="3403"/>
                  </a:lnTo>
                  <a:lnTo>
                    <a:pt x="14613" y="3291"/>
                  </a:lnTo>
                  <a:lnTo>
                    <a:pt x="14566" y="3179"/>
                  </a:lnTo>
                  <a:lnTo>
                    <a:pt x="14516" y="3068"/>
                  </a:lnTo>
                  <a:lnTo>
                    <a:pt x="14463" y="2958"/>
                  </a:lnTo>
                  <a:lnTo>
                    <a:pt x="14408" y="2848"/>
                  </a:lnTo>
                  <a:lnTo>
                    <a:pt x="14350" y="2739"/>
                  </a:lnTo>
                  <a:lnTo>
                    <a:pt x="14291" y="2631"/>
                  </a:lnTo>
                  <a:lnTo>
                    <a:pt x="14229" y="2524"/>
                  </a:lnTo>
                  <a:lnTo>
                    <a:pt x="14165" y="2418"/>
                  </a:lnTo>
                  <a:lnTo>
                    <a:pt x="14098" y="2313"/>
                  </a:lnTo>
                  <a:lnTo>
                    <a:pt x="14031" y="2211"/>
                  </a:lnTo>
                  <a:lnTo>
                    <a:pt x="13961" y="2109"/>
                  </a:lnTo>
                  <a:lnTo>
                    <a:pt x="13890" y="2008"/>
                  </a:lnTo>
                  <a:lnTo>
                    <a:pt x="13816" y="1909"/>
                  </a:lnTo>
                  <a:lnTo>
                    <a:pt x="13742" y="1813"/>
                  </a:lnTo>
                  <a:lnTo>
                    <a:pt x="13665" y="1717"/>
                  </a:lnTo>
                  <a:lnTo>
                    <a:pt x="13588" y="1624"/>
                  </a:lnTo>
                  <a:lnTo>
                    <a:pt x="13508" y="1532"/>
                  </a:lnTo>
                  <a:lnTo>
                    <a:pt x="13428" y="1443"/>
                  </a:lnTo>
                  <a:lnTo>
                    <a:pt x="13347" y="1356"/>
                  </a:lnTo>
                  <a:lnTo>
                    <a:pt x="13265" y="1270"/>
                  </a:lnTo>
                  <a:lnTo>
                    <a:pt x="13182" y="1188"/>
                  </a:lnTo>
                  <a:lnTo>
                    <a:pt x="13098" y="1107"/>
                  </a:lnTo>
                  <a:lnTo>
                    <a:pt x="13013" y="1030"/>
                  </a:lnTo>
                  <a:lnTo>
                    <a:pt x="12928" y="954"/>
                  </a:lnTo>
                  <a:lnTo>
                    <a:pt x="12843" y="882"/>
                  </a:lnTo>
                  <a:lnTo>
                    <a:pt x="12756" y="812"/>
                  </a:lnTo>
                  <a:lnTo>
                    <a:pt x="12669" y="744"/>
                  </a:lnTo>
                  <a:lnTo>
                    <a:pt x="12583" y="680"/>
                  </a:lnTo>
                  <a:lnTo>
                    <a:pt x="12505" y="625"/>
                  </a:lnTo>
                  <a:lnTo>
                    <a:pt x="12428" y="571"/>
                  </a:lnTo>
                  <a:lnTo>
                    <a:pt x="12352" y="518"/>
                  </a:lnTo>
                  <a:lnTo>
                    <a:pt x="12275" y="467"/>
                  </a:lnTo>
                  <a:lnTo>
                    <a:pt x="12197" y="416"/>
                  </a:lnTo>
                  <a:lnTo>
                    <a:pt x="12119" y="368"/>
                  </a:lnTo>
                  <a:lnTo>
                    <a:pt x="12079" y="344"/>
                  </a:lnTo>
                  <a:lnTo>
                    <a:pt x="12040" y="322"/>
                  </a:lnTo>
                  <a:lnTo>
                    <a:pt x="12000" y="299"/>
                  </a:lnTo>
                  <a:lnTo>
                    <a:pt x="11959" y="278"/>
                  </a:lnTo>
                  <a:lnTo>
                    <a:pt x="11919" y="257"/>
                  </a:lnTo>
                  <a:lnTo>
                    <a:pt x="11878" y="236"/>
                  </a:lnTo>
                  <a:lnTo>
                    <a:pt x="11835" y="217"/>
                  </a:lnTo>
                  <a:lnTo>
                    <a:pt x="11794" y="197"/>
                  </a:lnTo>
                  <a:lnTo>
                    <a:pt x="11751" y="180"/>
                  </a:lnTo>
                  <a:lnTo>
                    <a:pt x="11709" y="162"/>
                  </a:lnTo>
                  <a:lnTo>
                    <a:pt x="11665" y="146"/>
                  </a:lnTo>
                  <a:lnTo>
                    <a:pt x="11622" y="130"/>
                  </a:lnTo>
                  <a:lnTo>
                    <a:pt x="11576" y="115"/>
                  </a:lnTo>
                  <a:lnTo>
                    <a:pt x="11531" y="101"/>
                  </a:lnTo>
                  <a:lnTo>
                    <a:pt x="11486" y="88"/>
                  </a:lnTo>
                  <a:lnTo>
                    <a:pt x="11440" y="76"/>
                  </a:lnTo>
                  <a:lnTo>
                    <a:pt x="11392" y="65"/>
                  </a:lnTo>
                  <a:lnTo>
                    <a:pt x="11344" y="55"/>
                  </a:lnTo>
                  <a:lnTo>
                    <a:pt x="11296" y="46"/>
                  </a:lnTo>
                  <a:lnTo>
                    <a:pt x="11247" y="38"/>
                  </a:lnTo>
                  <a:lnTo>
                    <a:pt x="10988" y="8"/>
                  </a:lnTo>
                  <a:lnTo>
                    <a:pt x="10756" y="0"/>
                  </a:lnTo>
                  <a:lnTo>
                    <a:pt x="10551" y="12"/>
                  </a:lnTo>
                  <a:lnTo>
                    <a:pt x="10371" y="43"/>
                  </a:lnTo>
                  <a:lnTo>
                    <a:pt x="10216" y="92"/>
                  </a:lnTo>
                  <a:lnTo>
                    <a:pt x="10082" y="156"/>
                  </a:lnTo>
                  <a:lnTo>
                    <a:pt x="9970" y="236"/>
                  </a:lnTo>
                  <a:lnTo>
                    <a:pt x="9878" y="331"/>
                  </a:lnTo>
                  <a:lnTo>
                    <a:pt x="9804" y="438"/>
                  </a:lnTo>
                  <a:lnTo>
                    <a:pt x="9748" y="556"/>
                  </a:lnTo>
                  <a:lnTo>
                    <a:pt x="9708" y="686"/>
                  </a:lnTo>
                  <a:lnTo>
                    <a:pt x="9682" y="824"/>
                  </a:lnTo>
                  <a:lnTo>
                    <a:pt x="9670" y="970"/>
                  </a:lnTo>
                  <a:lnTo>
                    <a:pt x="9670" y="1123"/>
                  </a:lnTo>
                  <a:lnTo>
                    <a:pt x="9681" y="1283"/>
                  </a:lnTo>
                  <a:lnTo>
                    <a:pt x="9702" y="1446"/>
                  </a:lnTo>
                  <a:lnTo>
                    <a:pt x="9731" y="1612"/>
                  </a:lnTo>
                  <a:lnTo>
                    <a:pt x="9767" y="1781"/>
                  </a:lnTo>
                  <a:lnTo>
                    <a:pt x="9808" y="1951"/>
                  </a:lnTo>
                  <a:lnTo>
                    <a:pt x="9853" y="2119"/>
                  </a:lnTo>
                  <a:lnTo>
                    <a:pt x="9902" y="2287"/>
                  </a:lnTo>
                  <a:lnTo>
                    <a:pt x="9952" y="2451"/>
                  </a:lnTo>
                  <a:lnTo>
                    <a:pt x="10003" y="2612"/>
                  </a:lnTo>
                  <a:lnTo>
                    <a:pt x="10052" y="2768"/>
                  </a:lnTo>
                  <a:lnTo>
                    <a:pt x="10101" y="2917"/>
                  </a:lnTo>
                  <a:lnTo>
                    <a:pt x="10145" y="3058"/>
                  </a:lnTo>
                  <a:lnTo>
                    <a:pt x="10184" y="3191"/>
                  </a:lnTo>
                  <a:lnTo>
                    <a:pt x="10217" y="3314"/>
                  </a:lnTo>
                  <a:lnTo>
                    <a:pt x="10242" y="3425"/>
                  </a:lnTo>
                  <a:lnTo>
                    <a:pt x="10260" y="3525"/>
                  </a:lnTo>
                  <a:lnTo>
                    <a:pt x="10267" y="3610"/>
                  </a:lnTo>
                  <a:lnTo>
                    <a:pt x="10263" y="3681"/>
                  </a:lnTo>
                  <a:close/>
                </a:path>
              </a:pathLst>
            </a:custGeom>
            <a:solidFill>
              <a:srgbClr val="0000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4" y="51"/>
              <a:ext cx="478" cy="470"/>
            </a:xfrm>
            <a:custGeom>
              <a:avLst/>
              <a:gdLst/>
              <a:ahLst/>
              <a:cxnLst>
                <a:cxn ang="0">
                  <a:pos x="11015" y="2967"/>
                </a:cxn>
                <a:cxn ang="0">
                  <a:pos x="11600" y="3713"/>
                </a:cxn>
                <a:cxn ang="0">
                  <a:pos x="11906" y="4448"/>
                </a:cxn>
                <a:cxn ang="0">
                  <a:pos x="11911" y="5194"/>
                </a:cxn>
                <a:cxn ang="0">
                  <a:pos x="11515" y="6171"/>
                </a:cxn>
                <a:cxn ang="0">
                  <a:pos x="10904" y="6861"/>
                </a:cxn>
                <a:cxn ang="0">
                  <a:pos x="10188" y="7415"/>
                </a:cxn>
                <a:cxn ang="0">
                  <a:pos x="9385" y="7938"/>
                </a:cxn>
                <a:cxn ang="0">
                  <a:pos x="8674" y="8282"/>
                </a:cxn>
                <a:cxn ang="0">
                  <a:pos x="7829" y="8597"/>
                </a:cxn>
                <a:cxn ang="0">
                  <a:pos x="7116" y="8785"/>
                </a:cxn>
                <a:cxn ang="0">
                  <a:pos x="6070" y="8987"/>
                </a:cxn>
                <a:cxn ang="0">
                  <a:pos x="5142" y="9034"/>
                </a:cxn>
                <a:cxn ang="0">
                  <a:pos x="4053" y="9005"/>
                </a:cxn>
                <a:cxn ang="0">
                  <a:pos x="3010" y="8855"/>
                </a:cxn>
                <a:cxn ang="0">
                  <a:pos x="1914" y="8511"/>
                </a:cxn>
                <a:cxn ang="0">
                  <a:pos x="1251" y="8208"/>
                </a:cxn>
                <a:cxn ang="0">
                  <a:pos x="908" y="8074"/>
                </a:cxn>
                <a:cxn ang="0">
                  <a:pos x="514" y="8013"/>
                </a:cxn>
                <a:cxn ang="0">
                  <a:pos x="18" y="8302"/>
                </a:cxn>
                <a:cxn ang="0">
                  <a:pos x="112" y="9040"/>
                </a:cxn>
                <a:cxn ang="0">
                  <a:pos x="446" y="9800"/>
                </a:cxn>
                <a:cxn ang="0">
                  <a:pos x="1149" y="10837"/>
                </a:cxn>
                <a:cxn ang="0">
                  <a:pos x="2433" y="12001"/>
                </a:cxn>
                <a:cxn ang="0">
                  <a:pos x="3846" y="12557"/>
                </a:cxn>
                <a:cxn ang="0">
                  <a:pos x="5446" y="12680"/>
                </a:cxn>
                <a:cxn ang="0">
                  <a:pos x="6507" y="12620"/>
                </a:cxn>
                <a:cxn ang="0">
                  <a:pos x="7340" y="12495"/>
                </a:cxn>
                <a:cxn ang="0">
                  <a:pos x="8180" y="12275"/>
                </a:cxn>
                <a:cxn ang="0">
                  <a:pos x="9160" y="11922"/>
                </a:cxn>
                <a:cxn ang="0">
                  <a:pos x="10230" y="11212"/>
                </a:cxn>
                <a:cxn ang="0">
                  <a:pos x="11288" y="10098"/>
                </a:cxn>
                <a:cxn ang="0">
                  <a:pos x="12195" y="8625"/>
                </a:cxn>
                <a:cxn ang="0">
                  <a:pos x="12583" y="7623"/>
                </a:cxn>
                <a:cxn ang="0">
                  <a:pos x="12810" y="6574"/>
                </a:cxn>
                <a:cxn ang="0">
                  <a:pos x="12892" y="5361"/>
                </a:cxn>
                <a:cxn ang="0">
                  <a:pos x="12749" y="4140"/>
                </a:cxn>
                <a:cxn ang="0">
                  <a:pos x="12412" y="3141"/>
                </a:cxn>
                <a:cxn ang="0">
                  <a:pos x="11928" y="2253"/>
                </a:cxn>
                <a:cxn ang="0">
                  <a:pos x="11359" y="1492"/>
                </a:cxn>
                <a:cxn ang="0">
                  <a:pos x="10931" y="1064"/>
                </a:cxn>
                <a:cxn ang="0">
                  <a:pos x="10256" y="587"/>
                </a:cxn>
                <a:cxn ang="0">
                  <a:pos x="9682" y="256"/>
                </a:cxn>
                <a:cxn ang="0">
                  <a:pos x="9183" y="101"/>
                </a:cxn>
                <a:cxn ang="0">
                  <a:pos x="8666" y="12"/>
                </a:cxn>
                <a:cxn ang="0">
                  <a:pos x="8202" y="8"/>
                </a:cxn>
                <a:cxn ang="0">
                  <a:pos x="7749" y="89"/>
                </a:cxn>
                <a:cxn ang="0">
                  <a:pos x="7252" y="332"/>
                </a:cxn>
                <a:cxn ang="0">
                  <a:pos x="6907" y="652"/>
                </a:cxn>
                <a:cxn ang="0">
                  <a:pos x="6794" y="943"/>
                </a:cxn>
                <a:cxn ang="0">
                  <a:pos x="7128" y="1452"/>
                </a:cxn>
                <a:cxn ang="0">
                  <a:pos x="7236" y="1629"/>
                </a:cxn>
                <a:cxn ang="0">
                  <a:pos x="7488" y="2101"/>
                </a:cxn>
                <a:cxn ang="0">
                  <a:pos x="7739" y="2643"/>
                </a:cxn>
                <a:cxn ang="0">
                  <a:pos x="7876" y="2946"/>
                </a:cxn>
                <a:cxn ang="0">
                  <a:pos x="8043" y="2731"/>
                </a:cxn>
                <a:cxn ang="0">
                  <a:pos x="8265" y="2578"/>
                </a:cxn>
                <a:cxn ang="0">
                  <a:pos x="8783" y="2361"/>
                </a:cxn>
                <a:cxn ang="0">
                  <a:pos x="9341" y="2305"/>
                </a:cxn>
                <a:cxn ang="0">
                  <a:pos x="10006" y="2435"/>
                </a:cxn>
              </a:cxnLst>
              <a:rect l="0" t="0" r="r" b="b"/>
              <a:pathLst>
                <a:path w="12893" h="12682">
                  <a:moveTo>
                    <a:pt x="10262" y="2524"/>
                  </a:moveTo>
                  <a:lnTo>
                    <a:pt x="10369" y="2560"/>
                  </a:lnTo>
                  <a:lnTo>
                    <a:pt x="10472" y="2603"/>
                  </a:lnTo>
                  <a:lnTo>
                    <a:pt x="10570" y="2652"/>
                  </a:lnTo>
                  <a:lnTo>
                    <a:pt x="10667" y="2706"/>
                  </a:lnTo>
                  <a:lnTo>
                    <a:pt x="10760" y="2764"/>
                  </a:lnTo>
                  <a:lnTo>
                    <a:pt x="10848" y="2828"/>
                  </a:lnTo>
                  <a:lnTo>
                    <a:pt x="10933" y="2896"/>
                  </a:lnTo>
                  <a:lnTo>
                    <a:pt x="11015" y="2967"/>
                  </a:lnTo>
                  <a:lnTo>
                    <a:pt x="11095" y="3042"/>
                  </a:lnTo>
                  <a:lnTo>
                    <a:pt x="11170" y="3119"/>
                  </a:lnTo>
                  <a:lnTo>
                    <a:pt x="11242" y="3199"/>
                  </a:lnTo>
                  <a:lnTo>
                    <a:pt x="11309" y="3281"/>
                  </a:lnTo>
                  <a:lnTo>
                    <a:pt x="11374" y="3366"/>
                  </a:lnTo>
                  <a:lnTo>
                    <a:pt x="11436" y="3452"/>
                  </a:lnTo>
                  <a:lnTo>
                    <a:pt x="11494" y="3538"/>
                  </a:lnTo>
                  <a:lnTo>
                    <a:pt x="11549" y="3626"/>
                  </a:lnTo>
                  <a:lnTo>
                    <a:pt x="11600" y="3713"/>
                  </a:lnTo>
                  <a:lnTo>
                    <a:pt x="11647" y="3800"/>
                  </a:lnTo>
                  <a:lnTo>
                    <a:pt x="11692" y="3887"/>
                  </a:lnTo>
                  <a:lnTo>
                    <a:pt x="11733" y="3973"/>
                  </a:lnTo>
                  <a:lnTo>
                    <a:pt x="11771" y="4057"/>
                  </a:lnTo>
                  <a:lnTo>
                    <a:pt x="11805" y="4141"/>
                  </a:lnTo>
                  <a:lnTo>
                    <a:pt x="11835" y="4222"/>
                  </a:lnTo>
                  <a:lnTo>
                    <a:pt x="11862" y="4300"/>
                  </a:lnTo>
                  <a:lnTo>
                    <a:pt x="11886" y="4376"/>
                  </a:lnTo>
                  <a:lnTo>
                    <a:pt x="11906" y="4448"/>
                  </a:lnTo>
                  <a:lnTo>
                    <a:pt x="11923" y="4517"/>
                  </a:lnTo>
                  <a:lnTo>
                    <a:pt x="11936" y="4581"/>
                  </a:lnTo>
                  <a:lnTo>
                    <a:pt x="11947" y="4641"/>
                  </a:lnTo>
                  <a:lnTo>
                    <a:pt x="11954" y="4697"/>
                  </a:lnTo>
                  <a:lnTo>
                    <a:pt x="11957" y="4747"/>
                  </a:lnTo>
                  <a:lnTo>
                    <a:pt x="11957" y="4792"/>
                  </a:lnTo>
                  <a:lnTo>
                    <a:pt x="11948" y="4930"/>
                  </a:lnTo>
                  <a:lnTo>
                    <a:pt x="11932" y="5064"/>
                  </a:lnTo>
                  <a:lnTo>
                    <a:pt x="11911" y="5194"/>
                  </a:lnTo>
                  <a:lnTo>
                    <a:pt x="11885" y="5318"/>
                  </a:lnTo>
                  <a:lnTo>
                    <a:pt x="11853" y="5440"/>
                  </a:lnTo>
                  <a:lnTo>
                    <a:pt x="11816" y="5556"/>
                  </a:lnTo>
                  <a:lnTo>
                    <a:pt x="11776" y="5668"/>
                  </a:lnTo>
                  <a:lnTo>
                    <a:pt x="11731" y="5776"/>
                  </a:lnTo>
                  <a:lnTo>
                    <a:pt x="11681" y="5880"/>
                  </a:lnTo>
                  <a:lnTo>
                    <a:pt x="11629" y="5981"/>
                  </a:lnTo>
                  <a:lnTo>
                    <a:pt x="11573" y="6078"/>
                  </a:lnTo>
                  <a:lnTo>
                    <a:pt x="11515" y="6171"/>
                  </a:lnTo>
                  <a:lnTo>
                    <a:pt x="11454" y="6261"/>
                  </a:lnTo>
                  <a:lnTo>
                    <a:pt x="11391" y="6347"/>
                  </a:lnTo>
                  <a:lnTo>
                    <a:pt x="11325" y="6429"/>
                  </a:lnTo>
                  <a:lnTo>
                    <a:pt x="11257" y="6508"/>
                  </a:lnTo>
                  <a:lnTo>
                    <a:pt x="11188" y="6585"/>
                  </a:lnTo>
                  <a:lnTo>
                    <a:pt x="11118" y="6658"/>
                  </a:lnTo>
                  <a:lnTo>
                    <a:pt x="11047" y="6728"/>
                  </a:lnTo>
                  <a:lnTo>
                    <a:pt x="10975" y="6796"/>
                  </a:lnTo>
                  <a:lnTo>
                    <a:pt x="10904" y="6861"/>
                  </a:lnTo>
                  <a:lnTo>
                    <a:pt x="10833" y="6923"/>
                  </a:lnTo>
                  <a:lnTo>
                    <a:pt x="10762" y="6982"/>
                  </a:lnTo>
                  <a:lnTo>
                    <a:pt x="10691" y="7039"/>
                  </a:lnTo>
                  <a:lnTo>
                    <a:pt x="10622" y="7093"/>
                  </a:lnTo>
                  <a:lnTo>
                    <a:pt x="10553" y="7146"/>
                  </a:lnTo>
                  <a:lnTo>
                    <a:pt x="10486" y="7195"/>
                  </a:lnTo>
                  <a:lnTo>
                    <a:pt x="10422" y="7243"/>
                  </a:lnTo>
                  <a:lnTo>
                    <a:pt x="10299" y="7333"/>
                  </a:lnTo>
                  <a:lnTo>
                    <a:pt x="10188" y="7415"/>
                  </a:lnTo>
                  <a:lnTo>
                    <a:pt x="10096" y="7484"/>
                  </a:lnTo>
                  <a:lnTo>
                    <a:pt x="10004" y="7549"/>
                  </a:lnTo>
                  <a:lnTo>
                    <a:pt x="9913" y="7612"/>
                  </a:lnTo>
                  <a:lnTo>
                    <a:pt x="9822" y="7673"/>
                  </a:lnTo>
                  <a:lnTo>
                    <a:pt x="9733" y="7730"/>
                  </a:lnTo>
                  <a:lnTo>
                    <a:pt x="9645" y="7786"/>
                  </a:lnTo>
                  <a:lnTo>
                    <a:pt x="9557" y="7839"/>
                  </a:lnTo>
                  <a:lnTo>
                    <a:pt x="9470" y="7890"/>
                  </a:lnTo>
                  <a:lnTo>
                    <a:pt x="9385" y="7938"/>
                  </a:lnTo>
                  <a:lnTo>
                    <a:pt x="9300" y="7984"/>
                  </a:lnTo>
                  <a:lnTo>
                    <a:pt x="9217" y="8028"/>
                  </a:lnTo>
                  <a:lnTo>
                    <a:pt x="9135" y="8070"/>
                  </a:lnTo>
                  <a:lnTo>
                    <a:pt x="9055" y="8109"/>
                  </a:lnTo>
                  <a:lnTo>
                    <a:pt x="8975" y="8148"/>
                  </a:lnTo>
                  <a:lnTo>
                    <a:pt x="8898" y="8185"/>
                  </a:lnTo>
                  <a:lnTo>
                    <a:pt x="8822" y="8218"/>
                  </a:lnTo>
                  <a:lnTo>
                    <a:pt x="8747" y="8251"/>
                  </a:lnTo>
                  <a:lnTo>
                    <a:pt x="8674" y="8282"/>
                  </a:lnTo>
                  <a:lnTo>
                    <a:pt x="8603" y="8312"/>
                  </a:lnTo>
                  <a:lnTo>
                    <a:pt x="8535" y="8340"/>
                  </a:lnTo>
                  <a:lnTo>
                    <a:pt x="8402" y="8391"/>
                  </a:lnTo>
                  <a:lnTo>
                    <a:pt x="8277" y="8437"/>
                  </a:lnTo>
                  <a:lnTo>
                    <a:pt x="8161" y="8479"/>
                  </a:lnTo>
                  <a:lnTo>
                    <a:pt x="8054" y="8517"/>
                  </a:lnTo>
                  <a:lnTo>
                    <a:pt x="7955" y="8551"/>
                  </a:lnTo>
                  <a:lnTo>
                    <a:pt x="7868" y="8583"/>
                  </a:lnTo>
                  <a:lnTo>
                    <a:pt x="7829" y="8597"/>
                  </a:lnTo>
                  <a:lnTo>
                    <a:pt x="7783" y="8611"/>
                  </a:lnTo>
                  <a:lnTo>
                    <a:pt x="7734" y="8626"/>
                  </a:lnTo>
                  <a:lnTo>
                    <a:pt x="7680" y="8643"/>
                  </a:lnTo>
                  <a:lnTo>
                    <a:pt x="7620" y="8659"/>
                  </a:lnTo>
                  <a:lnTo>
                    <a:pt x="7557" y="8676"/>
                  </a:lnTo>
                  <a:lnTo>
                    <a:pt x="7492" y="8693"/>
                  </a:lnTo>
                  <a:lnTo>
                    <a:pt x="7422" y="8712"/>
                  </a:lnTo>
                  <a:lnTo>
                    <a:pt x="7274" y="8748"/>
                  </a:lnTo>
                  <a:lnTo>
                    <a:pt x="7116" y="8785"/>
                  </a:lnTo>
                  <a:lnTo>
                    <a:pt x="6953" y="8821"/>
                  </a:lnTo>
                  <a:lnTo>
                    <a:pt x="6787" y="8857"/>
                  </a:lnTo>
                  <a:lnTo>
                    <a:pt x="6620" y="8891"/>
                  </a:lnTo>
                  <a:lnTo>
                    <a:pt x="6455" y="8922"/>
                  </a:lnTo>
                  <a:lnTo>
                    <a:pt x="6373" y="8937"/>
                  </a:lnTo>
                  <a:lnTo>
                    <a:pt x="6294" y="8951"/>
                  </a:lnTo>
                  <a:lnTo>
                    <a:pt x="6217" y="8965"/>
                  </a:lnTo>
                  <a:lnTo>
                    <a:pt x="6142" y="8976"/>
                  </a:lnTo>
                  <a:lnTo>
                    <a:pt x="6070" y="8987"/>
                  </a:lnTo>
                  <a:lnTo>
                    <a:pt x="6001" y="8997"/>
                  </a:lnTo>
                  <a:lnTo>
                    <a:pt x="5936" y="9006"/>
                  </a:lnTo>
                  <a:lnTo>
                    <a:pt x="5873" y="9014"/>
                  </a:lnTo>
                  <a:lnTo>
                    <a:pt x="5814" y="9020"/>
                  </a:lnTo>
                  <a:lnTo>
                    <a:pt x="5761" y="9024"/>
                  </a:lnTo>
                  <a:lnTo>
                    <a:pt x="5712" y="9027"/>
                  </a:lnTo>
                  <a:lnTo>
                    <a:pt x="5667" y="9028"/>
                  </a:lnTo>
                  <a:lnTo>
                    <a:pt x="5401" y="9032"/>
                  </a:lnTo>
                  <a:lnTo>
                    <a:pt x="5142" y="9034"/>
                  </a:lnTo>
                  <a:lnTo>
                    <a:pt x="5016" y="9034"/>
                  </a:lnTo>
                  <a:lnTo>
                    <a:pt x="4891" y="9034"/>
                  </a:lnTo>
                  <a:lnTo>
                    <a:pt x="4768" y="9033"/>
                  </a:lnTo>
                  <a:lnTo>
                    <a:pt x="4646" y="9031"/>
                  </a:lnTo>
                  <a:lnTo>
                    <a:pt x="4526" y="9028"/>
                  </a:lnTo>
                  <a:lnTo>
                    <a:pt x="4405" y="9024"/>
                  </a:lnTo>
                  <a:lnTo>
                    <a:pt x="4287" y="9019"/>
                  </a:lnTo>
                  <a:lnTo>
                    <a:pt x="4170" y="9012"/>
                  </a:lnTo>
                  <a:lnTo>
                    <a:pt x="4053" y="9005"/>
                  </a:lnTo>
                  <a:lnTo>
                    <a:pt x="3937" y="8995"/>
                  </a:lnTo>
                  <a:lnTo>
                    <a:pt x="3821" y="8984"/>
                  </a:lnTo>
                  <a:lnTo>
                    <a:pt x="3704" y="8972"/>
                  </a:lnTo>
                  <a:lnTo>
                    <a:pt x="3589" y="8957"/>
                  </a:lnTo>
                  <a:lnTo>
                    <a:pt x="3474" y="8941"/>
                  </a:lnTo>
                  <a:lnTo>
                    <a:pt x="3358" y="8922"/>
                  </a:lnTo>
                  <a:lnTo>
                    <a:pt x="3243" y="8902"/>
                  </a:lnTo>
                  <a:lnTo>
                    <a:pt x="3127" y="8879"/>
                  </a:lnTo>
                  <a:lnTo>
                    <a:pt x="3010" y="8855"/>
                  </a:lnTo>
                  <a:lnTo>
                    <a:pt x="2893" y="8827"/>
                  </a:lnTo>
                  <a:lnTo>
                    <a:pt x="2774" y="8798"/>
                  </a:lnTo>
                  <a:lnTo>
                    <a:pt x="2655" y="8765"/>
                  </a:lnTo>
                  <a:lnTo>
                    <a:pt x="2535" y="8730"/>
                  </a:lnTo>
                  <a:lnTo>
                    <a:pt x="2414" y="8692"/>
                  </a:lnTo>
                  <a:lnTo>
                    <a:pt x="2291" y="8652"/>
                  </a:lnTo>
                  <a:lnTo>
                    <a:pt x="2167" y="8608"/>
                  </a:lnTo>
                  <a:lnTo>
                    <a:pt x="2042" y="8562"/>
                  </a:lnTo>
                  <a:lnTo>
                    <a:pt x="1914" y="8511"/>
                  </a:lnTo>
                  <a:lnTo>
                    <a:pt x="1785" y="8458"/>
                  </a:lnTo>
                  <a:lnTo>
                    <a:pt x="1724" y="8432"/>
                  </a:lnTo>
                  <a:lnTo>
                    <a:pt x="1669" y="8408"/>
                  </a:lnTo>
                  <a:lnTo>
                    <a:pt x="1615" y="8384"/>
                  </a:lnTo>
                  <a:lnTo>
                    <a:pt x="1565" y="8361"/>
                  </a:lnTo>
                  <a:lnTo>
                    <a:pt x="1473" y="8318"/>
                  </a:lnTo>
                  <a:lnTo>
                    <a:pt x="1392" y="8278"/>
                  </a:lnTo>
                  <a:lnTo>
                    <a:pt x="1318" y="8242"/>
                  </a:lnTo>
                  <a:lnTo>
                    <a:pt x="1251" y="8208"/>
                  </a:lnTo>
                  <a:lnTo>
                    <a:pt x="1188" y="8178"/>
                  </a:lnTo>
                  <a:lnTo>
                    <a:pt x="1127" y="8151"/>
                  </a:lnTo>
                  <a:lnTo>
                    <a:pt x="1097" y="8138"/>
                  </a:lnTo>
                  <a:lnTo>
                    <a:pt x="1066" y="8126"/>
                  </a:lnTo>
                  <a:lnTo>
                    <a:pt x="1037" y="8114"/>
                  </a:lnTo>
                  <a:lnTo>
                    <a:pt x="1006" y="8103"/>
                  </a:lnTo>
                  <a:lnTo>
                    <a:pt x="974" y="8093"/>
                  </a:lnTo>
                  <a:lnTo>
                    <a:pt x="942" y="8083"/>
                  </a:lnTo>
                  <a:lnTo>
                    <a:pt x="908" y="8074"/>
                  </a:lnTo>
                  <a:lnTo>
                    <a:pt x="873" y="8065"/>
                  </a:lnTo>
                  <a:lnTo>
                    <a:pt x="836" y="8057"/>
                  </a:lnTo>
                  <a:lnTo>
                    <a:pt x="797" y="8050"/>
                  </a:lnTo>
                  <a:lnTo>
                    <a:pt x="757" y="8043"/>
                  </a:lnTo>
                  <a:lnTo>
                    <a:pt x="714" y="8036"/>
                  </a:lnTo>
                  <a:lnTo>
                    <a:pt x="669" y="8029"/>
                  </a:lnTo>
                  <a:lnTo>
                    <a:pt x="619" y="8023"/>
                  </a:lnTo>
                  <a:lnTo>
                    <a:pt x="569" y="8018"/>
                  </a:lnTo>
                  <a:lnTo>
                    <a:pt x="514" y="8013"/>
                  </a:lnTo>
                  <a:lnTo>
                    <a:pt x="419" y="8010"/>
                  </a:lnTo>
                  <a:lnTo>
                    <a:pt x="335" y="8017"/>
                  </a:lnTo>
                  <a:lnTo>
                    <a:pt x="262" y="8033"/>
                  </a:lnTo>
                  <a:lnTo>
                    <a:pt x="198" y="8059"/>
                  </a:lnTo>
                  <a:lnTo>
                    <a:pt x="145" y="8093"/>
                  </a:lnTo>
                  <a:lnTo>
                    <a:pt x="100" y="8135"/>
                  </a:lnTo>
                  <a:lnTo>
                    <a:pt x="64" y="8183"/>
                  </a:lnTo>
                  <a:lnTo>
                    <a:pt x="38" y="8240"/>
                  </a:lnTo>
                  <a:lnTo>
                    <a:pt x="18" y="8302"/>
                  </a:lnTo>
                  <a:lnTo>
                    <a:pt x="6" y="8370"/>
                  </a:lnTo>
                  <a:lnTo>
                    <a:pt x="0" y="8441"/>
                  </a:lnTo>
                  <a:lnTo>
                    <a:pt x="1" y="8519"/>
                  </a:lnTo>
                  <a:lnTo>
                    <a:pt x="8" y="8600"/>
                  </a:lnTo>
                  <a:lnTo>
                    <a:pt x="20" y="8683"/>
                  </a:lnTo>
                  <a:lnTo>
                    <a:pt x="37" y="8769"/>
                  </a:lnTo>
                  <a:lnTo>
                    <a:pt x="58" y="8858"/>
                  </a:lnTo>
                  <a:lnTo>
                    <a:pt x="83" y="8948"/>
                  </a:lnTo>
                  <a:lnTo>
                    <a:pt x="112" y="9040"/>
                  </a:lnTo>
                  <a:lnTo>
                    <a:pt x="144" y="9130"/>
                  </a:lnTo>
                  <a:lnTo>
                    <a:pt x="177" y="9221"/>
                  </a:lnTo>
                  <a:lnTo>
                    <a:pt x="213" y="9311"/>
                  </a:lnTo>
                  <a:lnTo>
                    <a:pt x="251" y="9399"/>
                  </a:lnTo>
                  <a:lnTo>
                    <a:pt x="291" y="9487"/>
                  </a:lnTo>
                  <a:lnTo>
                    <a:pt x="330" y="9570"/>
                  </a:lnTo>
                  <a:lnTo>
                    <a:pt x="369" y="9651"/>
                  </a:lnTo>
                  <a:lnTo>
                    <a:pt x="408" y="9728"/>
                  </a:lnTo>
                  <a:lnTo>
                    <a:pt x="446" y="9800"/>
                  </a:lnTo>
                  <a:lnTo>
                    <a:pt x="482" y="9868"/>
                  </a:lnTo>
                  <a:lnTo>
                    <a:pt x="517" y="9931"/>
                  </a:lnTo>
                  <a:lnTo>
                    <a:pt x="549" y="9986"/>
                  </a:lnTo>
                  <a:lnTo>
                    <a:pt x="578" y="10035"/>
                  </a:lnTo>
                  <a:lnTo>
                    <a:pt x="605" y="10078"/>
                  </a:lnTo>
                  <a:lnTo>
                    <a:pt x="740" y="10283"/>
                  </a:lnTo>
                  <a:lnTo>
                    <a:pt x="875" y="10477"/>
                  </a:lnTo>
                  <a:lnTo>
                    <a:pt x="1012" y="10662"/>
                  </a:lnTo>
                  <a:lnTo>
                    <a:pt x="1149" y="10837"/>
                  </a:lnTo>
                  <a:lnTo>
                    <a:pt x="1287" y="11001"/>
                  </a:lnTo>
                  <a:lnTo>
                    <a:pt x="1426" y="11158"/>
                  </a:lnTo>
                  <a:lnTo>
                    <a:pt x="1566" y="11304"/>
                  </a:lnTo>
                  <a:lnTo>
                    <a:pt x="1708" y="11441"/>
                  </a:lnTo>
                  <a:lnTo>
                    <a:pt x="1850" y="11570"/>
                  </a:lnTo>
                  <a:lnTo>
                    <a:pt x="1993" y="11690"/>
                  </a:lnTo>
                  <a:lnTo>
                    <a:pt x="2138" y="11801"/>
                  </a:lnTo>
                  <a:lnTo>
                    <a:pt x="2285" y="11906"/>
                  </a:lnTo>
                  <a:lnTo>
                    <a:pt x="2433" y="12001"/>
                  </a:lnTo>
                  <a:lnTo>
                    <a:pt x="2582" y="12090"/>
                  </a:lnTo>
                  <a:lnTo>
                    <a:pt x="2733" y="12171"/>
                  </a:lnTo>
                  <a:lnTo>
                    <a:pt x="2886" y="12246"/>
                  </a:lnTo>
                  <a:lnTo>
                    <a:pt x="3042" y="12313"/>
                  </a:lnTo>
                  <a:lnTo>
                    <a:pt x="3198" y="12374"/>
                  </a:lnTo>
                  <a:lnTo>
                    <a:pt x="3357" y="12429"/>
                  </a:lnTo>
                  <a:lnTo>
                    <a:pt x="3517" y="12477"/>
                  </a:lnTo>
                  <a:lnTo>
                    <a:pt x="3681" y="12520"/>
                  </a:lnTo>
                  <a:lnTo>
                    <a:pt x="3846" y="12557"/>
                  </a:lnTo>
                  <a:lnTo>
                    <a:pt x="4014" y="12589"/>
                  </a:lnTo>
                  <a:lnTo>
                    <a:pt x="4183" y="12616"/>
                  </a:lnTo>
                  <a:lnTo>
                    <a:pt x="4356" y="12637"/>
                  </a:lnTo>
                  <a:lnTo>
                    <a:pt x="4531" y="12655"/>
                  </a:lnTo>
                  <a:lnTo>
                    <a:pt x="4709" y="12667"/>
                  </a:lnTo>
                  <a:lnTo>
                    <a:pt x="4888" y="12677"/>
                  </a:lnTo>
                  <a:lnTo>
                    <a:pt x="5071" y="12681"/>
                  </a:lnTo>
                  <a:lnTo>
                    <a:pt x="5257" y="12682"/>
                  </a:lnTo>
                  <a:lnTo>
                    <a:pt x="5446" y="12680"/>
                  </a:lnTo>
                  <a:lnTo>
                    <a:pt x="5639" y="12674"/>
                  </a:lnTo>
                  <a:lnTo>
                    <a:pt x="5758" y="12669"/>
                  </a:lnTo>
                  <a:lnTo>
                    <a:pt x="5874" y="12664"/>
                  </a:lnTo>
                  <a:lnTo>
                    <a:pt x="5986" y="12659"/>
                  </a:lnTo>
                  <a:lnTo>
                    <a:pt x="6096" y="12652"/>
                  </a:lnTo>
                  <a:lnTo>
                    <a:pt x="6203" y="12646"/>
                  </a:lnTo>
                  <a:lnTo>
                    <a:pt x="6307" y="12637"/>
                  </a:lnTo>
                  <a:lnTo>
                    <a:pt x="6408" y="12629"/>
                  </a:lnTo>
                  <a:lnTo>
                    <a:pt x="6507" y="12620"/>
                  </a:lnTo>
                  <a:lnTo>
                    <a:pt x="6605" y="12610"/>
                  </a:lnTo>
                  <a:lnTo>
                    <a:pt x="6700" y="12598"/>
                  </a:lnTo>
                  <a:lnTo>
                    <a:pt x="6795" y="12587"/>
                  </a:lnTo>
                  <a:lnTo>
                    <a:pt x="6887" y="12574"/>
                  </a:lnTo>
                  <a:lnTo>
                    <a:pt x="6979" y="12560"/>
                  </a:lnTo>
                  <a:lnTo>
                    <a:pt x="7070" y="12546"/>
                  </a:lnTo>
                  <a:lnTo>
                    <a:pt x="7161" y="12530"/>
                  </a:lnTo>
                  <a:lnTo>
                    <a:pt x="7251" y="12513"/>
                  </a:lnTo>
                  <a:lnTo>
                    <a:pt x="7340" y="12495"/>
                  </a:lnTo>
                  <a:lnTo>
                    <a:pt x="7431" y="12476"/>
                  </a:lnTo>
                  <a:lnTo>
                    <a:pt x="7520" y="12456"/>
                  </a:lnTo>
                  <a:lnTo>
                    <a:pt x="7612" y="12434"/>
                  </a:lnTo>
                  <a:lnTo>
                    <a:pt x="7703" y="12410"/>
                  </a:lnTo>
                  <a:lnTo>
                    <a:pt x="7796" y="12387"/>
                  </a:lnTo>
                  <a:lnTo>
                    <a:pt x="7889" y="12361"/>
                  </a:lnTo>
                  <a:lnTo>
                    <a:pt x="7985" y="12333"/>
                  </a:lnTo>
                  <a:lnTo>
                    <a:pt x="8081" y="12306"/>
                  </a:lnTo>
                  <a:lnTo>
                    <a:pt x="8180" y="12275"/>
                  </a:lnTo>
                  <a:lnTo>
                    <a:pt x="8282" y="12244"/>
                  </a:lnTo>
                  <a:lnTo>
                    <a:pt x="8385" y="12211"/>
                  </a:lnTo>
                  <a:lnTo>
                    <a:pt x="8490" y="12176"/>
                  </a:lnTo>
                  <a:lnTo>
                    <a:pt x="8599" y="12139"/>
                  </a:lnTo>
                  <a:lnTo>
                    <a:pt x="8711" y="12101"/>
                  </a:lnTo>
                  <a:lnTo>
                    <a:pt x="8826" y="12062"/>
                  </a:lnTo>
                  <a:lnTo>
                    <a:pt x="8935" y="12021"/>
                  </a:lnTo>
                  <a:lnTo>
                    <a:pt x="9047" y="11975"/>
                  </a:lnTo>
                  <a:lnTo>
                    <a:pt x="9160" y="11922"/>
                  </a:lnTo>
                  <a:lnTo>
                    <a:pt x="9276" y="11865"/>
                  </a:lnTo>
                  <a:lnTo>
                    <a:pt x="9393" y="11802"/>
                  </a:lnTo>
                  <a:lnTo>
                    <a:pt x="9510" y="11733"/>
                  </a:lnTo>
                  <a:lnTo>
                    <a:pt x="9629" y="11659"/>
                  </a:lnTo>
                  <a:lnTo>
                    <a:pt x="9748" y="11580"/>
                  </a:lnTo>
                  <a:lnTo>
                    <a:pt x="9869" y="11496"/>
                  </a:lnTo>
                  <a:lnTo>
                    <a:pt x="9989" y="11406"/>
                  </a:lnTo>
                  <a:lnTo>
                    <a:pt x="10109" y="11312"/>
                  </a:lnTo>
                  <a:lnTo>
                    <a:pt x="10230" y="11212"/>
                  </a:lnTo>
                  <a:lnTo>
                    <a:pt x="10351" y="11107"/>
                  </a:lnTo>
                  <a:lnTo>
                    <a:pt x="10472" y="10997"/>
                  </a:lnTo>
                  <a:lnTo>
                    <a:pt x="10591" y="10883"/>
                  </a:lnTo>
                  <a:lnTo>
                    <a:pt x="10710" y="10764"/>
                  </a:lnTo>
                  <a:lnTo>
                    <a:pt x="10828" y="10640"/>
                  </a:lnTo>
                  <a:lnTo>
                    <a:pt x="10946" y="10511"/>
                  </a:lnTo>
                  <a:lnTo>
                    <a:pt x="11062" y="10378"/>
                  </a:lnTo>
                  <a:lnTo>
                    <a:pt x="11176" y="10240"/>
                  </a:lnTo>
                  <a:lnTo>
                    <a:pt x="11288" y="10098"/>
                  </a:lnTo>
                  <a:lnTo>
                    <a:pt x="11399" y="9951"/>
                  </a:lnTo>
                  <a:lnTo>
                    <a:pt x="11508" y="9800"/>
                  </a:lnTo>
                  <a:lnTo>
                    <a:pt x="11615" y="9645"/>
                  </a:lnTo>
                  <a:lnTo>
                    <a:pt x="11718" y="9485"/>
                  </a:lnTo>
                  <a:lnTo>
                    <a:pt x="11820" y="9321"/>
                  </a:lnTo>
                  <a:lnTo>
                    <a:pt x="11919" y="9154"/>
                  </a:lnTo>
                  <a:lnTo>
                    <a:pt x="12014" y="8981"/>
                  </a:lnTo>
                  <a:lnTo>
                    <a:pt x="12106" y="8805"/>
                  </a:lnTo>
                  <a:lnTo>
                    <a:pt x="12195" y="8625"/>
                  </a:lnTo>
                  <a:lnTo>
                    <a:pt x="12281" y="8442"/>
                  </a:lnTo>
                  <a:lnTo>
                    <a:pt x="12363" y="8254"/>
                  </a:lnTo>
                  <a:lnTo>
                    <a:pt x="12395" y="8176"/>
                  </a:lnTo>
                  <a:lnTo>
                    <a:pt x="12426" y="8094"/>
                  </a:lnTo>
                  <a:lnTo>
                    <a:pt x="12458" y="8008"/>
                  </a:lnTo>
                  <a:lnTo>
                    <a:pt x="12490" y="7917"/>
                  </a:lnTo>
                  <a:lnTo>
                    <a:pt x="12521" y="7823"/>
                  </a:lnTo>
                  <a:lnTo>
                    <a:pt x="12553" y="7724"/>
                  </a:lnTo>
                  <a:lnTo>
                    <a:pt x="12583" y="7623"/>
                  </a:lnTo>
                  <a:lnTo>
                    <a:pt x="12612" y="7518"/>
                  </a:lnTo>
                  <a:lnTo>
                    <a:pt x="12641" y="7410"/>
                  </a:lnTo>
                  <a:lnTo>
                    <a:pt x="12669" y="7299"/>
                  </a:lnTo>
                  <a:lnTo>
                    <a:pt x="12696" y="7185"/>
                  </a:lnTo>
                  <a:lnTo>
                    <a:pt x="12721" y="7067"/>
                  </a:lnTo>
                  <a:lnTo>
                    <a:pt x="12746" y="6947"/>
                  </a:lnTo>
                  <a:lnTo>
                    <a:pt x="12769" y="6825"/>
                  </a:lnTo>
                  <a:lnTo>
                    <a:pt x="12790" y="6701"/>
                  </a:lnTo>
                  <a:lnTo>
                    <a:pt x="12810" y="6574"/>
                  </a:lnTo>
                  <a:lnTo>
                    <a:pt x="12828" y="6446"/>
                  </a:lnTo>
                  <a:lnTo>
                    <a:pt x="12844" y="6315"/>
                  </a:lnTo>
                  <a:lnTo>
                    <a:pt x="12858" y="6183"/>
                  </a:lnTo>
                  <a:lnTo>
                    <a:pt x="12869" y="6049"/>
                  </a:lnTo>
                  <a:lnTo>
                    <a:pt x="12880" y="5913"/>
                  </a:lnTo>
                  <a:lnTo>
                    <a:pt x="12886" y="5778"/>
                  </a:lnTo>
                  <a:lnTo>
                    <a:pt x="12891" y="5640"/>
                  </a:lnTo>
                  <a:lnTo>
                    <a:pt x="12893" y="5501"/>
                  </a:lnTo>
                  <a:lnTo>
                    <a:pt x="12892" y="5361"/>
                  </a:lnTo>
                  <a:lnTo>
                    <a:pt x="12888" y="5222"/>
                  </a:lnTo>
                  <a:lnTo>
                    <a:pt x="12882" y="5081"/>
                  </a:lnTo>
                  <a:lnTo>
                    <a:pt x="12871" y="4940"/>
                  </a:lnTo>
                  <a:lnTo>
                    <a:pt x="12858" y="4798"/>
                  </a:lnTo>
                  <a:lnTo>
                    <a:pt x="12842" y="4657"/>
                  </a:lnTo>
                  <a:lnTo>
                    <a:pt x="12821" y="4517"/>
                  </a:lnTo>
                  <a:lnTo>
                    <a:pt x="12797" y="4375"/>
                  </a:lnTo>
                  <a:lnTo>
                    <a:pt x="12775" y="4257"/>
                  </a:lnTo>
                  <a:lnTo>
                    <a:pt x="12749" y="4140"/>
                  </a:lnTo>
                  <a:lnTo>
                    <a:pt x="12720" y="4023"/>
                  </a:lnTo>
                  <a:lnTo>
                    <a:pt x="12690" y="3908"/>
                  </a:lnTo>
                  <a:lnTo>
                    <a:pt x="12657" y="3795"/>
                  </a:lnTo>
                  <a:lnTo>
                    <a:pt x="12622" y="3682"/>
                  </a:lnTo>
                  <a:lnTo>
                    <a:pt x="12584" y="3571"/>
                  </a:lnTo>
                  <a:lnTo>
                    <a:pt x="12544" y="3461"/>
                  </a:lnTo>
                  <a:lnTo>
                    <a:pt x="12501" y="3353"/>
                  </a:lnTo>
                  <a:lnTo>
                    <a:pt x="12457" y="3245"/>
                  </a:lnTo>
                  <a:lnTo>
                    <a:pt x="12412" y="3141"/>
                  </a:lnTo>
                  <a:lnTo>
                    <a:pt x="12364" y="3036"/>
                  </a:lnTo>
                  <a:lnTo>
                    <a:pt x="12314" y="2933"/>
                  </a:lnTo>
                  <a:lnTo>
                    <a:pt x="12264" y="2831"/>
                  </a:lnTo>
                  <a:lnTo>
                    <a:pt x="12211" y="2731"/>
                  </a:lnTo>
                  <a:lnTo>
                    <a:pt x="12157" y="2632"/>
                  </a:lnTo>
                  <a:lnTo>
                    <a:pt x="12102" y="2535"/>
                  </a:lnTo>
                  <a:lnTo>
                    <a:pt x="12045" y="2440"/>
                  </a:lnTo>
                  <a:lnTo>
                    <a:pt x="11987" y="2345"/>
                  </a:lnTo>
                  <a:lnTo>
                    <a:pt x="11928" y="2253"/>
                  </a:lnTo>
                  <a:lnTo>
                    <a:pt x="11867" y="2161"/>
                  </a:lnTo>
                  <a:lnTo>
                    <a:pt x="11807" y="2072"/>
                  </a:lnTo>
                  <a:lnTo>
                    <a:pt x="11744" y="1984"/>
                  </a:lnTo>
                  <a:lnTo>
                    <a:pt x="11681" y="1898"/>
                  </a:lnTo>
                  <a:lnTo>
                    <a:pt x="11618" y="1814"/>
                  </a:lnTo>
                  <a:lnTo>
                    <a:pt x="11554" y="1731"/>
                  </a:lnTo>
                  <a:lnTo>
                    <a:pt x="11489" y="1649"/>
                  </a:lnTo>
                  <a:lnTo>
                    <a:pt x="11424" y="1570"/>
                  </a:lnTo>
                  <a:lnTo>
                    <a:pt x="11359" y="1492"/>
                  </a:lnTo>
                  <a:lnTo>
                    <a:pt x="11293" y="1416"/>
                  </a:lnTo>
                  <a:lnTo>
                    <a:pt x="11227" y="1342"/>
                  </a:lnTo>
                  <a:lnTo>
                    <a:pt x="11161" y="1270"/>
                  </a:lnTo>
                  <a:lnTo>
                    <a:pt x="11132" y="1239"/>
                  </a:lnTo>
                  <a:lnTo>
                    <a:pt x="11099" y="1208"/>
                  </a:lnTo>
                  <a:lnTo>
                    <a:pt x="11061" y="1174"/>
                  </a:lnTo>
                  <a:lnTo>
                    <a:pt x="11021" y="1138"/>
                  </a:lnTo>
                  <a:lnTo>
                    <a:pt x="10977" y="1102"/>
                  </a:lnTo>
                  <a:lnTo>
                    <a:pt x="10931" y="1064"/>
                  </a:lnTo>
                  <a:lnTo>
                    <a:pt x="10882" y="1025"/>
                  </a:lnTo>
                  <a:lnTo>
                    <a:pt x="10831" y="986"/>
                  </a:lnTo>
                  <a:lnTo>
                    <a:pt x="10778" y="945"/>
                  </a:lnTo>
                  <a:lnTo>
                    <a:pt x="10724" y="905"/>
                  </a:lnTo>
                  <a:lnTo>
                    <a:pt x="10667" y="865"/>
                  </a:lnTo>
                  <a:lnTo>
                    <a:pt x="10610" y="824"/>
                  </a:lnTo>
                  <a:lnTo>
                    <a:pt x="10492" y="743"/>
                  </a:lnTo>
                  <a:lnTo>
                    <a:pt x="10374" y="664"/>
                  </a:lnTo>
                  <a:lnTo>
                    <a:pt x="10256" y="587"/>
                  </a:lnTo>
                  <a:lnTo>
                    <a:pt x="10140" y="514"/>
                  </a:lnTo>
                  <a:lnTo>
                    <a:pt x="10030" y="447"/>
                  </a:lnTo>
                  <a:lnTo>
                    <a:pt x="9927" y="386"/>
                  </a:lnTo>
                  <a:lnTo>
                    <a:pt x="9879" y="359"/>
                  </a:lnTo>
                  <a:lnTo>
                    <a:pt x="9833" y="333"/>
                  </a:lnTo>
                  <a:lnTo>
                    <a:pt x="9789" y="309"/>
                  </a:lnTo>
                  <a:lnTo>
                    <a:pt x="9750" y="289"/>
                  </a:lnTo>
                  <a:lnTo>
                    <a:pt x="9713" y="271"/>
                  </a:lnTo>
                  <a:lnTo>
                    <a:pt x="9682" y="256"/>
                  </a:lnTo>
                  <a:lnTo>
                    <a:pt x="9653" y="243"/>
                  </a:lnTo>
                  <a:lnTo>
                    <a:pt x="9628" y="233"/>
                  </a:lnTo>
                  <a:lnTo>
                    <a:pt x="9562" y="211"/>
                  </a:lnTo>
                  <a:lnTo>
                    <a:pt x="9497" y="190"/>
                  </a:lnTo>
                  <a:lnTo>
                    <a:pt x="9433" y="170"/>
                  </a:lnTo>
                  <a:lnTo>
                    <a:pt x="9369" y="151"/>
                  </a:lnTo>
                  <a:lnTo>
                    <a:pt x="9306" y="134"/>
                  </a:lnTo>
                  <a:lnTo>
                    <a:pt x="9245" y="116"/>
                  </a:lnTo>
                  <a:lnTo>
                    <a:pt x="9183" y="101"/>
                  </a:lnTo>
                  <a:lnTo>
                    <a:pt x="9123" y="87"/>
                  </a:lnTo>
                  <a:lnTo>
                    <a:pt x="9064" y="74"/>
                  </a:lnTo>
                  <a:lnTo>
                    <a:pt x="9004" y="62"/>
                  </a:lnTo>
                  <a:lnTo>
                    <a:pt x="8947" y="50"/>
                  </a:lnTo>
                  <a:lnTo>
                    <a:pt x="8889" y="41"/>
                  </a:lnTo>
                  <a:lnTo>
                    <a:pt x="8833" y="32"/>
                  </a:lnTo>
                  <a:lnTo>
                    <a:pt x="8776" y="25"/>
                  </a:lnTo>
                  <a:lnTo>
                    <a:pt x="8721" y="18"/>
                  </a:lnTo>
                  <a:lnTo>
                    <a:pt x="8666" y="12"/>
                  </a:lnTo>
                  <a:lnTo>
                    <a:pt x="8612" y="8"/>
                  </a:lnTo>
                  <a:lnTo>
                    <a:pt x="8558" y="4"/>
                  </a:lnTo>
                  <a:lnTo>
                    <a:pt x="8506" y="2"/>
                  </a:lnTo>
                  <a:lnTo>
                    <a:pt x="8453" y="0"/>
                  </a:lnTo>
                  <a:lnTo>
                    <a:pt x="8402" y="0"/>
                  </a:lnTo>
                  <a:lnTo>
                    <a:pt x="8352" y="1"/>
                  </a:lnTo>
                  <a:lnTo>
                    <a:pt x="8301" y="2"/>
                  </a:lnTo>
                  <a:lnTo>
                    <a:pt x="8251" y="4"/>
                  </a:lnTo>
                  <a:lnTo>
                    <a:pt x="8202" y="8"/>
                  </a:lnTo>
                  <a:lnTo>
                    <a:pt x="8153" y="12"/>
                  </a:lnTo>
                  <a:lnTo>
                    <a:pt x="8105" y="17"/>
                  </a:lnTo>
                  <a:lnTo>
                    <a:pt x="8058" y="24"/>
                  </a:lnTo>
                  <a:lnTo>
                    <a:pt x="8010" y="31"/>
                  </a:lnTo>
                  <a:lnTo>
                    <a:pt x="7964" y="38"/>
                  </a:lnTo>
                  <a:lnTo>
                    <a:pt x="7918" y="47"/>
                  </a:lnTo>
                  <a:lnTo>
                    <a:pt x="7873" y="57"/>
                  </a:lnTo>
                  <a:lnTo>
                    <a:pt x="7811" y="72"/>
                  </a:lnTo>
                  <a:lnTo>
                    <a:pt x="7749" y="89"/>
                  </a:lnTo>
                  <a:lnTo>
                    <a:pt x="7689" y="110"/>
                  </a:lnTo>
                  <a:lnTo>
                    <a:pt x="7629" y="132"/>
                  </a:lnTo>
                  <a:lnTo>
                    <a:pt x="7572" y="155"/>
                  </a:lnTo>
                  <a:lnTo>
                    <a:pt x="7514" y="181"/>
                  </a:lnTo>
                  <a:lnTo>
                    <a:pt x="7459" y="209"/>
                  </a:lnTo>
                  <a:lnTo>
                    <a:pt x="7404" y="237"/>
                  </a:lnTo>
                  <a:lnTo>
                    <a:pt x="7352" y="268"/>
                  </a:lnTo>
                  <a:lnTo>
                    <a:pt x="7300" y="299"/>
                  </a:lnTo>
                  <a:lnTo>
                    <a:pt x="7252" y="332"/>
                  </a:lnTo>
                  <a:lnTo>
                    <a:pt x="7204" y="366"/>
                  </a:lnTo>
                  <a:lnTo>
                    <a:pt x="7159" y="400"/>
                  </a:lnTo>
                  <a:lnTo>
                    <a:pt x="7115" y="435"/>
                  </a:lnTo>
                  <a:lnTo>
                    <a:pt x="7074" y="471"/>
                  </a:lnTo>
                  <a:lnTo>
                    <a:pt x="7036" y="507"/>
                  </a:lnTo>
                  <a:lnTo>
                    <a:pt x="7000" y="543"/>
                  </a:lnTo>
                  <a:lnTo>
                    <a:pt x="6966" y="580"/>
                  </a:lnTo>
                  <a:lnTo>
                    <a:pt x="6936" y="616"/>
                  </a:lnTo>
                  <a:lnTo>
                    <a:pt x="6907" y="652"/>
                  </a:lnTo>
                  <a:lnTo>
                    <a:pt x="6881" y="688"/>
                  </a:lnTo>
                  <a:lnTo>
                    <a:pt x="6859" y="722"/>
                  </a:lnTo>
                  <a:lnTo>
                    <a:pt x="6840" y="757"/>
                  </a:lnTo>
                  <a:lnTo>
                    <a:pt x="6824" y="791"/>
                  </a:lnTo>
                  <a:lnTo>
                    <a:pt x="6810" y="824"/>
                  </a:lnTo>
                  <a:lnTo>
                    <a:pt x="6801" y="856"/>
                  </a:lnTo>
                  <a:lnTo>
                    <a:pt x="6795" y="887"/>
                  </a:lnTo>
                  <a:lnTo>
                    <a:pt x="6793" y="916"/>
                  </a:lnTo>
                  <a:lnTo>
                    <a:pt x="6794" y="943"/>
                  </a:lnTo>
                  <a:lnTo>
                    <a:pt x="6800" y="969"/>
                  </a:lnTo>
                  <a:lnTo>
                    <a:pt x="6809" y="994"/>
                  </a:lnTo>
                  <a:lnTo>
                    <a:pt x="6821" y="1016"/>
                  </a:lnTo>
                  <a:lnTo>
                    <a:pt x="6896" y="1120"/>
                  </a:lnTo>
                  <a:lnTo>
                    <a:pt x="6960" y="1211"/>
                  </a:lnTo>
                  <a:lnTo>
                    <a:pt x="7014" y="1288"/>
                  </a:lnTo>
                  <a:lnTo>
                    <a:pt x="7060" y="1352"/>
                  </a:lnTo>
                  <a:lnTo>
                    <a:pt x="7097" y="1408"/>
                  </a:lnTo>
                  <a:lnTo>
                    <a:pt x="7128" y="1452"/>
                  </a:lnTo>
                  <a:lnTo>
                    <a:pt x="7152" y="1489"/>
                  </a:lnTo>
                  <a:lnTo>
                    <a:pt x="7171" y="1519"/>
                  </a:lnTo>
                  <a:lnTo>
                    <a:pt x="7186" y="1543"/>
                  </a:lnTo>
                  <a:lnTo>
                    <a:pt x="7198" y="1562"/>
                  </a:lnTo>
                  <a:lnTo>
                    <a:pt x="7207" y="1578"/>
                  </a:lnTo>
                  <a:lnTo>
                    <a:pt x="7214" y="1591"/>
                  </a:lnTo>
                  <a:lnTo>
                    <a:pt x="7220" y="1603"/>
                  </a:lnTo>
                  <a:lnTo>
                    <a:pt x="7227" y="1616"/>
                  </a:lnTo>
                  <a:lnTo>
                    <a:pt x="7236" y="1629"/>
                  </a:lnTo>
                  <a:lnTo>
                    <a:pt x="7245" y="1644"/>
                  </a:lnTo>
                  <a:lnTo>
                    <a:pt x="7259" y="1669"/>
                  </a:lnTo>
                  <a:lnTo>
                    <a:pt x="7282" y="1709"/>
                  </a:lnTo>
                  <a:lnTo>
                    <a:pt x="7312" y="1764"/>
                  </a:lnTo>
                  <a:lnTo>
                    <a:pt x="7347" y="1826"/>
                  </a:lnTo>
                  <a:lnTo>
                    <a:pt x="7384" y="1896"/>
                  </a:lnTo>
                  <a:lnTo>
                    <a:pt x="7421" y="1967"/>
                  </a:lnTo>
                  <a:lnTo>
                    <a:pt x="7457" y="2037"/>
                  </a:lnTo>
                  <a:lnTo>
                    <a:pt x="7488" y="2101"/>
                  </a:lnTo>
                  <a:lnTo>
                    <a:pt x="7502" y="2129"/>
                  </a:lnTo>
                  <a:lnTo>
                    <a:pt x="7531" y="2189"/>
                  </a:lnTo>
                  <a:lnTo>
                    <a:pt x="7569" y="2271"/>
                  </a:lnTo>
                  <a:lnTo>
                    <a:pt x="7613" y="2365"/>
                  </a:lnTo>
                  <a:lnTo>
                    <a:pt x="7656" y="2457"/>
                  </a:lnTo>
                  <a:lnTo>
                    <a:pt x="7694" y="2538"/>
                  </a:lnTo>
                  <a:lnTo>
                    <a:pt x="7722" y="2597"/>
                  </a:lnTo>
                  <a:lnTo>
                    <a:pt x="7733" y="2622"/>
                  </a:lnTo>
                  <a:lnTo>
                    <a:pt x="7739" y="2643"/>
                  </a:lnTo>
                  <a:lnTo>
                    <a:pt x="7755" y="2686"/>
                  </a:lnTo>
                  <a:lnTo>
                    <a:pt x="7773" y="2744"/>
                  </a:lnTo>
                  <a:lnTo>
                    <a:pt x="7796" y="2809"/>
                  </a:lnTo>
                  <a:lnTo>
                    <a:pt x="7817" y="2873"/>
                  </a:lnTo>
                  <a:lnTo>
                    <a:pt x="7836" y="2929"/>
                  </a:lnTo>
                  <a:lnTo>
                    <a:pt x="7849" y="2969"/>
                  </a:lnTo>
                  <a:lnTo>
                    <a:pt x="7854" y="2984"/>
                  </a:lnTo>
                  <a:lnTo>
                    <a:pt x="7859" y="2974"/>
                  </a:lnTo>
                  <a:lnTo>
                    <a:pt x="7876" y="2946"/>
                  </a:lnTo>
                  <a:lnTo>
                    <a:pt x="7887" y="2928"/>
                  </a:lnTo>
                  <a:lnTo>
                    <a:pt x="7902" y="2906"/>
                  </a:lnTo>
                  <a:lnTo>
                    <a:pt x="7918" y="2882"/>
                  </a:lnTo>
                  <a:lnTo>
                    <a:pt x="7936" y="2856"/>
                  </a:lnTo>
                  <a:lnTo>
                    <a:pt x="7957" y="2828"/>
                  </a:lnTo>
                  <a:lnTo>
                    <a:pt x="7979" y="2800"/>
                  </a:lnTo>
                  <a:lnTo>
                    <a:pt x="8003" y="2772"/>
                  </a:lnTo>
                  <a:lnTo>
                    <a:pt x="8029" y="2744"/>
                  </a:lnTo>
                  <a:lnTo>
                    <a:pt x="8043" y="2731"/>
                  </a:lnTo>
                  <a:lnTo>
                    <a:pt x="8057" y="2717"/>
                  </a:lnTo>
                  <a:lnTo>
                    <a:pt x="8071" y="2704"/>
                  </a:lnTo>
                  <a:lnTo>
                    <a:pt x="8087" y="2692"/>
                  </a:lnTo>
                  <a:lnTo>
                    <a:pt x="8101" y="2679"/>
                  </a:lnTo>
                  <a:lnTo>
                    <a:pt x="8117" y="2668"/>
                  </a:lnTo>
                  <a:lnTo>
                    <a:pt x="8133" y="2657"/>
                  </a:lnTo>
                  <a:lnTo>
                    <a:pt x="8149" y="2646"/>
                  </a:lnTo>
                  <a:lnTo>
                    <a:pt x="8207" y="2611"/>
                  </a:lnTo>
                  <a:lnTo>
                    <a:pt x="8265" y="2578"/>
                  </a:lnTo>
                  <a:lnTo>
                    <a:pt x="8323" y="2548"/>
                  </a:lnTo>
                  <a:lnTo>
                    <a:pt x="8380" y="2518"/>
                  </a:lnTo>
                  <a:lnTo>
                    <a:pt x="8438" y="2489"/>
                  </a:lnTo>
                  <a:lnTo>
                    <a:pt x="8495" y="2463"/>
                  </a:lnTo>
                  <a:lnTo>
                    <a:pt x="8552" y="2439"/>
                  </a:lnTo>
                  <a:lnTo>
                    <a:pt x="8610" y="2417"/>
                  </a:lnTo>
                  <a:lnTo>
                    <a:pt x="8667" y="2397"/>
                  </a:lnTo>
                  <a:lnTo>
                    <a:pt x="8725" y="2377"/>
                  </a:lnTo>
                  <a:lnTo>
                    <a:pt x="8783" y="2361"/>
                  </a:lnTo>
                  <a:lnTo>
                    <a:pt x="8842" y="2346"/>
                  </a:lnTo>
                  <a:lnTo>
                    <a:pt x="8901" y="2334"/>
                  </a:lnTo>
                  <a:lnTo>
                    <a:pt x="8961" y="2324"/>
                  </a:lnTo>
                  <a:lnTo>
                    <a:pt x="9023" y="2314"/>
                  </a:lnTo>
                  <a:lnTo>
                    <a:pt x="9084" y="2308"/>
                  </a:lnTo>
                  <a:lnTo>
                    <a:pt x="9147" y="2304"/>
                  </a:lnTo>
                  <a:lnTo>
                    <a:pt x="9211" y="2302"/>
                  </a:lnTo>
                  <a:lnTo>
                    <a:pt x="9276" y="2302"/>
                  </a:lnTo>
                  <a:lnTo>
                    <a:pt x="9341" y="2305"/>
                  </a:lnTo>
                  <a:lnTo>
                    <a:pt x="9409" y="2310"/>
                  </a:lnTo>
                  <a:lnTo>
                    <a:pt x="9477" y="2317"/>
                  </a:lnTo>
                  <a:lnTo>
                    <a:pt x="9548" y="2327"/>
                  </a:lnTo>
                  <a:lnTo>
                    <a:pt x="9620" y="2338"/>
                  </a:lnTo>
                  <a:lnTo>
                    <a:pt x="9693" y="2352"/>
                  </a:lnTo>
                  <a:lnTo>
                    <a:pt x="9769" y="2370"/>
                  </a:lnTo>
                  <a:lnTo>
                    <a:pt x="9846" y="2388"/>
                  </a:lnTo>
                  <a:lnTo>
                    <a:pt x="9925" y="2411"/>
                  </a:lnTo>
                  <a:lnTo>
                    <a:pt x="10006" y="2435"/>
                  </a:lnTo>
                  <a:lnTo>
                    <a:pt x="10090" y="2462"/>
                  </a:lnTo>
                  <a:lnTo>
                    <a:pt x="10175" y="2491"/>
                  </a:lnTo>
                  <a:lnTo>
                    <a:pt x="10262" y="2524"/>
                  </a:lnTo>
                  <a:close/>
                </a:path>
              </a:pathLst>
            </a:custGeom>
            <a:solidFill>
              <a:srgbClr val="75C5F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222" y="415"/>
              <a:ext cx="36" cy="54"/>
            </a:xfrm>
            <a:custGeom>
              <a:avLst/>
              <a:gdLst/>
              <a:ahLst/>
              <a:cxnLst>
                <a:cxn ang="0">
                  <a:pos x="817" y="1190"/>
                </a:cxn>
                <a:cxn ang="0">
                  <a:pos x="813" y="1259"/>
                </a:cxn>
                <a:cxn ang="0">
                  <a:pos x="811" y="1300"/>
                </a:cxn>
                <a:cxn ang="0">
                  <a:pos x="814" y="1337"/>
                </a:cxn>
                <a:cxn ang="0">
                  <a:pos x="817" y="1352"/>
                </a:cxn>
                <a:cxn ang="0">
                  <a:pos x="822" y="1365"/>
                </a:cxn>
                <a:cxn ang="0">
                  <a:pos x="830" y="1378"/>
                </a:cxn>
                <a:cxn ang="0">
                  <a:pos x="840" y="1390"/>
                </a:cxn>
                <a:cxn ang="0">
                  <a:pos x="851" y="1402"/>
                </a:cxn>
                <a:cxn ang="0">
                  <a:pos x="862" y="1410"/>
                </a:cxn>
                <a:cxn ang="0">
                  <a:pos x="878" y="1416"/>
                </a:cxn>
                <a:cxn ang="0">
                  <a:pos x="896" y="1421"/>
                </a:cxn>
                <a:cxn ang="0">
                  <a:pos x="920" y="1423"/>
                </a:cxn>
                <a:cxn ang="0">
                  <a:pos x="947" y="1424"/>
                </a:cxn>
                <a:cxn ang="0">
                  <a:pos x="524" y="1463"/>
                </a:cxn>
                <a:cxn ang="0">
                  <a:pos x="551" y="1424"/>
                </a:cxn>
                <a:cxn ang="0">
                  <a:pos x="574" y="1422"/>
                </a:cxn>
                <a:cxn ang="0">
                  <a:pos x="596" y="1417"/>
                </a:cxn>
                <a:cxn ang="0">
                  <a:pos x="615" y="1408"/>
                </a:cxn>
                <a:cxn ang="0">
                  <a:pos x="633" y="1394"/>
                </a:cxn>
                <a:cxn ang="0">
                  <a:pos x="643" y="1383"/>
                </a:cxn>
                <a:cxn ang="0">
                  <a:pos x="652" y="1368"/>
                </a:cxn>
                <a:cxn ang="0">
                  <a:pos x="661" y="1350"/>
                </a:cxn>
                <a:cxn ang="0">
                  <a:pos x="668" y="1329"/>
                </a:cxn>
                <a:cxn ang="0">
                  <a:pos x="672" y="1306"/>
                </a:cxn>
                <a:cxn ang="0">
                  <a:pos x="676" y="1273"/>
                </a:cxn>
                <a:cxn ang="0">
                  <a:pos x="680" y="1229"/>
                </a:cxn>
                <a:cxn ang="0">
                  <a:pos x="684" y="1174"/>
                </a:cxn>
                <a:cxn ang="0">
                  <a:pos x="396" y="992"/>
                </a:cxn>
                <a:cxn ang="0">
                  <a:pos x="271" y="1221"/>
                </a:cxn>
                <a:cxn ang="0">
                  <a:pos x="249" y="1269"/>
                </a:cxn>
                <a:cxn ang="0">
                  <a:pos x="238" y="1300"/>
                </a:cxn>
                <a:cxn ang="0">
                  <a:pos x="233" y="1326"/>
                </a:cxn>
                <a:cxn ang="0">
                  <a:pos x="233" y="1348"/>
                </a:cxn>
                <a:cxn ang="0">
                  <a:pos x="235" y="1363"/>
                </a:cxn>
                <a:cxn ang="0">
                  <a:pos x="240" y="1378"/>
                </a:cxn>
                <a:cxn ang="0">
                  <a:pos x="249" y="1391"/>
                </a:cxn>
                <a:cxn ang="0">
                  <a:pos x="259" y="1404"/>
                </a:cxn>
                <a:cxn ang="0">
                  <a:pos x="272" y="1413"/>
                </a:cxn>
                <a:cxn ang="0">
                  <a:pos x="289" y="1420"/>
                </a:cxn>
                <a:cxn ang="0">
                  <a:pos x="308" y="1423"/>
                </a:cxn>
                <a:cxn ang="0">
                  <a:pos x="311" y="1463"/>
                </a:cxn>
                <a:cxn ang="0">
                  <a:pos x="8" y="1424"/>
                </a:cxn>
                <a:cxn ang="0">
                  <a:pos x="36" y="1420"/>
                </a:cxn>
                <a:cxn ang="0">
                  <a:pos x="63" y="1410"/>
                </a:cxn>
                <a:cxn ang="0">
                  <a:pos x="87" y="1393"/>
                </a:cxn>
                <a:cxn ang="0">
                  <a:pos x="110" y="1372"/>
                </a:cxn>
                <a:cxn ang="0">
                  <a:pos x="135" y="1341"/>
                </a:cxn>
                <a:cxn ang="0">
                  <a:pos x="164" y="1295"/>
                </a:cxn>
                <a:cxn ang="0">
                  <a:pos x="199" y="1236"/>
                </a:cxn>
                <a:cxn ang="0">
                  <a:pos x="240" y="1162"/>
                </a:cxn>
                <a:cxn ang="0">
                  <a:pos x="897" y="0"/>
                </a:cxn>
                <a:cxn ang="0">
                  <a:pos x="438" y="915"/>
                </a:cxn>
                <a:cxn ang="0">
                  <a:pos x="743" y="350"/>
                </a:cxn>
              </a:cxnLst>
              <a:rect l="0" t="0" r="r" b="b"/>
              <a:pathLst>
                <a:path w="947" h="1463">
                  <a:moveTo>
                    <a:pt x="897" y="0"/>
                  </a:moveTo>
                  <a:lnTo>
                    <a:pt x="817" y="1190"/>
                  </a:lnTo>
                  <a:lnTo>
                    <a:pt x="814" y="1228"/>
                  </a:lnTo>
                  <a:lnTo>
                    <a:pt x="813" y="1259"/>
                  </a:lnTo>
                  <a:lnTo>
                    <a:pt x="811" y="1283"/>
                  </a:lnTo>
                  <a:lnTo>
                    <a:pt x="811" y="1300"/>
                  </a:lnTo>
                  <a:lnTo>
                    <a:pt x="812" y="1319"/>
                  </a:lnTo>
                  <a:lnTo>
                    <a:pt x="814" y="1337"/>
                  </a:lnTo>
                  <a:lnTo>
                    <a:pt x="815" y="1345"/>
                  </a:lnTo>
                  <a:lnTo>
                    <a:pt x="817" y="1352"/>
                  </a:lnTo>
                  <a:lnTo>
                    <a:pt x="820" y="1358"/>
                  </a:lnTo>
                  <a:lnTo>
                    <a:pt x="822" y="1365"/>
                  </a:lnTo>
                  <a:lnTo>
                    <a:pt x="826" y="1372"/>
                  </a:lnTo>
                  <a:lnTo>
                    <a:pt x="830" y="1378"/>
                  </a:lnTo>
                  <a:lnTo>
                    <a:pt x="835" y="1385"/>
                  </a:lnTo>
                  <a:lnTo>
                    <a:pt x="840" y="1390"/>
                  </a:lnTo>
                  <a:lnTo>
                    <a:pt x="845" y="1396"/>
                  </a:lnTo>
                  <a:lnTo>
                    <a:pt x="851" y="1402"/>
                  </a:lnTo>
                  <a:lnTo>
                    <a:pt x="856" y="1406"/>
                  </a:lnTo>
                  <a:lnTo>
                    <a:pt x="862" y="1410"/>
                  </a:lnTo>
                  <a:lnTo>
                    <a:pt x="869" y="1413"/>
                  </a:lnTo>
                  <a:lnTo>
                    <a:pt x="878" y="1416"/>
                  </a:lnTo>
                  <a:lnTo>
                    <a:pt x="886" y="1419"/>
                  </a:lnTo>
                  <a:lnTo>
                    <a:pt x="896" y="1421"/>
                  </a:lnTo>
                  <a:lnTo>
                    <a:pt x="907" y="1422"/>
                  </a:lnTo>
                  <a:lnTo>
                    <a:pt x="920" y="1423"/>
                  </a:lnTo>
                  <a:lnTo>
                    <a:pt x="933" y="1424"/>
                  </a:lnTo>
                  <a:lnTo>
                    <a:pt x="947" y="1424"/>
                  </a:lnTo>
                  <a:lnTo>
                    <a:pt x="939" y="1463"/>
                  </a:lnTo>
                  <a:lnTo>
                    <a:pt x="524" y="1463"/>
                  </a:lnTo>
                  <a:lnTo>
                    <a:pt x="532" y="1424"/>
                  </a:lnTo>
                  <a:lnTo>
                    <a:pt x="551" y="1424"/>
                  </a:lnTo>
                  <a:lnTo>
                    <a:pt x="563" y="1424"/>
                  </a:lnTo>
                  <a:lnTo>
                    <a:pt x="574" y="1422"/>
                  </a:lnTo>
                  <a:lnTo>
                    <a:pt x="586" y="1420"/>
                  </a:lnTo>
                  <a:lnTo>
                    <a:pt x="596" y="1417"/>
                  </a:lnTo>
                  <a:lnTo>
                    <a:pt x="606" y="1413"/>
                  </a:lnTo>
                  <a:lnTo>
                    <a:pt x="615" y="1408"/>
                  </a:lnTo>
                  <a:lnTo>
                    <a:pt x="625" y="1402"/>
                  </a:lnTo>
                  <a:lnTo>
                    <a:pt x="633" y="1394"/>
                  </a:lnTo>
                  <a:lnTo>
                    <a:pt x="638" y="1389"/>
                  </a:lnTo>
                  <a:lnTo>
                    <a:pt x="643" y="1383"/>
                  </a:lnTo>
                  <a:lnTo>
                    <a:pt x="648" y="1376"/>
                  </a:lnTo>
                  <a:lnTo>
                    <a:pt x="652" y="1368"/>
                  </a:lnTo>
                  <a:lnTo>
                    <a:pt x="657" y="1359"/>
                  </a:lnTo>
                  <a:lnTo>
                    <a:pt x="661" y="1350"/>
                  </a:lnTo>
                  <a:lnTo>
                    <a:pt x="665" y="1339"/>
                  </a:lnTo>
                  <a:lnTo>
                    <a:pt x="668" y="1329"/>
                  </a:lnTo>
                  <a:lnTo>
                    <a:pt x="670" y="1318"/>
                  </a:lnTo>
                  <a:lnTo>
                    <a:pt x="672" y="1306"/>
                  </a:lnTo>
                  <a:lnTo>
                    <a:pt x="674" y="1291"/>
                  </a:lnTo>
                  <a:lnTo>
                    <a:pt x="676" y="1273"/>
                  </a:lnTo>
                  <a:lnTo>
                    <a:pt x="678" y="1252"/>
                  </a:lnTo>
                  <a:lnTo>
                    <a:pt x="680" y="1229"/>
                  </a:lnTo>
                  <a:lnTo>
                    <a:pt x="682" y="1203"/>
                  </a:lnTo>
                  <a:lnTo>
                    <a:pt x="684" y="1174"/>
                  </a:lnTo>
                  <a:lnTo>
                    <a:pt x="697" y="992"/>
                  </a:lnTo>
                  <a:lnTo>
                    <a:pt x="396" y="992"/>
                  </a:lnTo>
                  <a:lnTo>
                    <a:pt x="288" y="1190"/>
                  </a:lnTo>
                  <a:lnTo>
                    <a:pt x="271" y="1221"/>
                  </a:lnTo>
                  <a:lnTo>
                    <a:pt x="258" y="1247"/>
                  </a:lnTo>
                  <a:lnTo>
                    <a:pt x="249" y="1269"/>
                  </a:lnTo>
                  <a:lnTo>
                    <a:pt x="242" y="1285"/>
                  </a:lnTo>
                  <a:lnTo>
                    <a:pt x="238" y="1300"/>
                  </a:lnTo>
                  <a:lnTo>
                    <a:pt x="235" y="1313"/>
                  </a:lnTo>
                  <a:lnTo>
                    <a:pt x="233" y="1326"/>
                  </a:lnTo>
                  <a:lnTo>
                    <a:pt x="233" y="1340"/>
                  </a:lnTo>
                  <a:lnTo>
                    <a:pt x="233" y="1348"/>
                  </a:lnTo>
                  <a:lnTo>
                    <a:pt x="234" y="1356"/>
                  </a:lnTo>
                  <a:lnTo>
                    <a:pt x="235" y="1363"/>
                  </a:lnTo>
                  <a:lnTo>
                    <a:pt x="237" y="1371"/>
                  </a:lnTo>
                  <a:lnTo>
                    <a:pt x="240" y="1378"/>
                  </a:lnTo>
                  <a:lnTo>
                    <a:pt x="244" y="1385"/>
                  </a:lnTo>
                  <a:lnTo>
                    <a:pt x="249" y="1391"/>
                  </a:lnTo>
                  <a:lnTo>
                    <a:pt x="253" y="1397"/>
                  </a:lnTo>
                  <a:lnTo>
                    <a:pt x="259" y="1404"/>
                  </a:lnTo>
                  <a:lnTo>
                    <a:pt x="265" y="1409"/>
                  </a:lnTo>
                  <a:lnTo>
                    <a:pt x="272" y="1413"/>
                  </a:lnTo>
                  <a:lnTo>
                    <a:pt x="279" y="1417"/>
                  </a:lnTo>
                  <a:lnTo>
                    <a:pt x="289" y="1420"/>
                  </a:lnTo>
                  <a:lnTo>
                    <a:pt x="298" y="1422"/>
                  </a:lnTo>
                  <a:lnTo>
                    <a:pt x="308" y="1423"/>
                  </a:lnTo>
                  <a:lnTo>
                    <a:pt x="320" y="1424"/>
                  </a:lnTo>
                  <a:lnTo>
                    <a:pt x="311" y="1463"/>
                  </a:lnTo>
                  <a:lnTo>
                    <a:pt x="0" y="1463"/>
                  </a:lnTo>
                  <a:lnTo>
                    <a:pt x="8" y="1424"/>
                  </a:lnTo>
                  <a:lnTo>
                    <a:pt x="23" y="1423"/>
                  </a:lnTo>
                  <a:lnTo>
                    <a:pt x="36" y="1420"/>
                  </a:lnTo>
                  <a:lnTo>
                    <a:pt x="49" y="1415"/>
                  </a:lnTo>
                  <a:lnTo>
                    <a:pt x="63" y="1410"/>
                  </a:lnTo>
                  <a:lnTo>
                    <a:pt x="75" y="1403"/>
                  </a:lnTo>
                  <a:lnTo>
                    <a:pt x="87" y="1393"/>
                  </a:lnTo>
                  <a:lnTo>
                    <a:pt x="99" y="1384"/>
                  </a:lnTo>
                  <a:lnTo>
                    <a:pt x="110" y="1372"/>
                  </a:lnTo>
                  <a:lnTo>
                    <a:pt x="121" y="1358"/>
                  </a:lnTo>
                  <a:lnTo>
                    <a:pt x="135" y="1341"/>
                  </a:lnTo>
                  <a:lnTo>
                    <a:pt x="149" y="1319"/>
                  </a:lnTo>
                  <a:lnTo>
                    <a:pt x="164" y="1295"/>
                  </a:lnTo>
                  <a:lnTo>
                    <a:pt x="182" y="1267"/>
                  </a:lnTo>
                  <a:lnTo>
                    <a:pt x="199" y="1236"/>
                  </a:lnTo>
                  <a:lnTo>
                    <a:pt x="220" y="1201"/>
                  </a:lnTo>
                  <a:lnTo>
                    <a:pt x="240" y="1162"/>
                  </a:lnTo>
                  <a:lnTo>
                    <a:pt x="869" y="0"/>
                  </a:lnTo>
                  <a:lnTo>
                    <a:pt x="897" y="0"/>
                  </a:lnTo>
                  <a:close/>
                  <a:moveTo>
                    <a:pt x="743" y="350"/>
                  </a:moveTo>
                  <a:lnTo>
                    <a:pt x="438" y="915"/>
                  </a:lnTo>
                  <a:lnTo>
                    <a:pt x="703" y="915"/>
                  </a:lnTo>
                  <a:lnTo>
                    <a:pt x="743" y="35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60" y="416"/>
              <a:ext cx="38" cy="53"/>
            </a:xfrm>
            <a:custGeom>
              <a:avLst/>
              <a:gdLst/>
              <a:ahLst/>
              <a:cxnLst>
                <a:cxn ang="0">
                  <a:pos x="741" y="2"/>
                </a:cxn>
                <a:cxn ang="0">
                  <a:pos x="812" y="13"/>
                </a:cxn>
                <a:cxn ang="0">
                  <a:pos x="874" y="38"/>
                </a:cxn>
                <a:cxn ang="0">
                  <a:pos x="924" y="73"/>
                </a:cxn>
                <a:cxn ang="0">
                  <a:pos x="965" y="120"/>
                </a:cxn>
                <a:cxn ang="0">
                  <a:pos x="995" y="173"/>
                </a:cxn>
                <a:cxn ang="0">
                  <a:pos x="1015" y="231"/>
                </a:cxn>
                <a:cxn ang="0">
                  <a:pos x="1026" y="295"/>
                </a:cxn>
                <a:cxn ang="0">
                  <a:pos x="1024" y="382"/>
                </a:cxn>
                <a:cxn ang="0">
                  <a:pos x="998" y="488"/>
                </a:cxn>
                <a:cxn ang="0">
                  <a:pos x="947" y="588"/>
                </a:cxn>
                <a:cxn ang="0">
                  <a:pos x="871" y="672"/>
                </a:cxn>
                <a:cxn ang="0">
                  <a:pos x="771" y="733"/>
                </a:cxn>
                <a:cxn ang="0">
                  <a:pos x="717" y="754"/>
                </a:cxn>
                <a:cxn ang="0">
                  <a:pos x="662" y="765"/>
                </a:cxn>
                <a:cxn ang="0">
                  <a:pos x="565" y="767"/>
                </a:cxn>
                <a:cxn ang="0">
                  <a:pos x="473" y="749"/>
                </a:cxn>
                <a:cxn ang="0">
                  <a:pos x="328" y="1157"/>
                </a:cxn>
                <a:cxn ang="0">
                  <a:pos x="309" y="1261"/>
                </a:cxn>
                <a:cxn ang="0">
                  <a:pos x="306" y="1316"/>
                </a:cxn>
                <a:cxn ang="0">
                  <a:pos x="314" y="1345"/>
                </a:cxn>
                <a:cxn ang="0">
                  <a:pos x="333" y="1368"/>
                </a:cxn>
                <a:cxn ang="0">
                  <a:pos x="375" y="1385"/>
                </a:cxn>
                <a:cxn ang="0">
                  <a:pos x="419" y="1431"/>
                </a:cxn>
                <a:cxn ang="0">
                  <a:pos x="46" y="1390"/>
                </a:cxn>
                <a:cxn ang="0">
                  <a:pos x="104" y="1371"/>
                </a:cxn>
                <a:cxn ang="0">
                  <a:pos x="140" y="1326"/>
                </a:cxn>
                <a:cxn ang="0">
                  <a:pos x="175" y="1219"/>
                </a:cxn>
                <a:cxn ang="0">
                  <a:pos x="374" y="291"/>
                </a:cxn>
                <a:cxn ang="0">
                  <a:pos x="394" y="180"/>
                </a:cxn>
                <a:cxn ang="0">
                  <a:pos x="398" y="121"/>
                </a:cxn>
                <a:cxn ang="0">
                  <a:pos x="390" y="89"/>
                </a:cxn>
                <a:cxn ang="0">
                  <a:pos x="369" y="63"/>
                </a:cxn>
                <a:cxn ang="0">
                  <a:pos x="327" y="46"/>
                </a:cxn>
                <a:cxn ang="0">
                  <a:pos x="287" y="0"/>
                </a:cxn>
                <a:cxn ang="0">
                  <a:pos x="493" y="686"/>
                </a:cxn>
                <a:cxn ang="0">
                  <a:pos x="559" y="697"/>
                </a:cxn>
                <a:cxn ang="0">
                  <a:pos x="635" y="691"/>
                </a:cxn>
                <a:cxn ang="0">
                  <a:pos x="710" y="661"/>
                </a:cxn>
                <a:cxn ang="0">
                  <a:pos x="776" y="608"/>
                </a:cxn>
                <a:cxn ang="0">
                  <a:pos x="826" y="531"/>
                </a:cxn>
                <a:cxn ang="0">
                  <a:pos x="860" y="435"/>
                </a:cxn>
                <a:cxn ang="0">
                  <a:pos x="875" y="336"/>
                </a:cxn>
                <a:cxn ang="0">
                  <a:pos x="869" y="236"/>
                </a:cxn>
                <a:cxn ang="0">
                  <a:pos x="839" y="158"/>
                </a:cxn>
                <a:cxn ang="0">
                  <a:pos x="808" y="120"/>
                </a:cxn>
                <a:cxn ang="0">
                  <a:pos x="776" y="99"/>
                </a:cxn>
                <a:cxn ang="0">
                  <a:pos x="738" y="85"/>
                </a:cxn>
                <a:cxn ang="0">
                  <a:pos x="694" y="80"/>
                </a:cxn>
                <a:cxn ang="0">
                  <a:pos x="590" y="89"/>
                </a:cxn>
              </a:cxnLst>
              <a:rect l="0" t="0" r="r" b="b"/>
              <a:pathLst>
                <a:path w="1027" h="1431">
                  <a:moveTo>
                    <a:pt x="287" y="0"/>
                  </a:moveTo>
                  <a:lnTo>
                    <a:pt x="702" y="0"/>
                  </a:lnTo>
                  <a:lnTo>
                    <a:pt x="722" y="1"/>
                  </a:lnTo>
                  <a:lnTo>
                    <a:pt x="741" y="2"/>
                  </a:lnTo>
                  <a:lnTo>
                    <a:pt x="760" y="3"/>
                  </a:lnTo>
                  <a:lnTo>
                    <a:pt x="778" y="6"/>
                  </a:lnTo>
                  <a:lnTo>
                    <a:pt x="796" y="9"/>
                  </a:lnTo>
                  <a:lnTo>
                    <a:pt x="812" y="13"/>
                  </a:lnTo>
                  <a:lnTo>
                    <a:pt x="828" y="18"/>
                  </a:lnTo>
                  <a:lnTo>
                    <a:pt x="844" y="23"/>
                  </a:lnTo>
                  <a:lnTo>
                    <a:pt x="859" y="30"/>
                  </a:lnTo>
                  <a:lnTo>
                    <a:pt x="874" y="38"/>
                  </a:lnTo>
                  <a:lnTo>
                    <a:pt x="887" y="45"/>
                  </a:lnTo>
                  <a:lnTo>
                    <a:pt x="900" y="54"/>
                  </a:lnTo>
                  <a:lnTo>
                    <a:pt x="913" y="63"/>
                  </a:lnTo>
                  <a:lnTo>
                    <a:pt x="924" y="73"/>
                  </a:lnTo>
                  <a:lnTo>
                    <a:pt x="935" y="84"/>
                  </a:lnTo>
                  <a:lnTo>
                    <a:pt x="946" y="95"/>
                  </a:lnTo>
                  <a:lnTo>
                    <a:pt x="956" y="108"/>
                  </a:lnTo>
                  <a:lnTo>
                    <a:pt x="965" y="120"/>
                  </a:lnTo>
                  <a:lnTo>
                    <a:pt x="973" y="132"/>
                  </a:lnTo>
                  <a:lnTo>
                    <a:pt x="981" y="146"/>
                  </a:lnTo>
                  <a:lnTo>
                    <a:pt x="989" y="159"/>
                  </a:lnTo>
                  <a:lnTo>
                    <a:pt x="995" y="173"/>
                  </a:lnTo>
                  <a:lnTo>
                    <a:pt x="1001" y="187"/>
                  </a:lnTo>
                  <a:lnTo>
                    <a:pt x="1006" y="201"/>
                  </a:lnTo>
                  <a:lnTo>
                    <a:pt x="1011" y="216"/>
                  </a:lnTo>
                  <a:lnTo>
                    <a:pt x="1015" y="231"/>
                  </a:lnTo>
                  <a:lnTo>
                    <a:pt x="1019" y="246"/>
                  </a:lnTo>
                  <a:lnTo>
                    <a:pt x="1022" y="262"/>
                  </a:lnTo>
                  <a:lnTo>
                    <a:pt x="1024" y="278"/>
                  </a:lnTo>
                  <a:lnTo>
                    <a:pt x="1026" y="295"/>
                  </a:lnTo>
                  <a:lnTo>
                    <a:pt x="1026" y="311"/>
                  </a:lnTo>
                  <a:lnTo>
                    <a:pt x="1027" y="328"/>
                  </a:lnTo>
                  <a:lnTo>
                    <a:pt x="1026" y="355"/>
                  </a:lnTo>
                  <a:lnTo>
                    <a:pt x="1024" y="382"/>
                  </a:lnTo>
                  <a:lnTo>
                    <a:pt x="1020" y="409"/>
                  </a:lnTo>
                  <a:lnTo>
                    <a:pt x="1013" y="435"/>
                  </a:lnTo>
                  <a:lnTo>
                    <a:pt x="1006" y="462"/>
                  </a:lnTo>
                  <a:lnTo>
                    <a:pt x="998" y="488"/>
                  </a:lnTo>
                  <a:lnTo>
                    <a:pt x="987" y="513"/>
                  </a:lnTo>
                  <a:lnTo>
                    <a:pt x="975" y="539"/>
                  </a:lnTo>
                  <a:lnTo>
                    <a:pt x="961" y="564"/>
                  </a:lnTo>
                  <a:lnTo>
                    <a:pt x="947" y="588"/>
                  </a:lnTo>
                  <a:lnTo>
                    <a:pt x="930" y="611"/>
                  </a:lnTo>
                  <a:lnTo>
                    <a:pt x="912" y="632"/>
                  </a:lnTo>
                  <a:lnTo>
                    <a:pt x="891" y="652"/>
                  </a:lnTo>
                  <a:lnTo>
                    <a:pt x="871" y="672"/>
                  </a:lnTo>
                  <a:lnTo>
                    <a:pt x="847" y="689"/>
                  </a:lnTo>
                  <a:lnTo>
                    <a:pt x="823" y="706"/>
                  </a:lnTo>
                  <a:lnTo>
                    <a:pt x="798" y="721"/>
                  </a:lnTo>
                  <a:lnTo>
                    <a:pt x="771" y="733"/>
                  </a:lnTo>
                  <a:lnTo>
                    <a:pt x="759" y="740"/>
                  </a:lnTo>
                  <a:lnTo>
                    <a:pt x="745" y="745"/>
                  </a:lnTo>
                  <a:lnTo>
                    <a:pt x="732" y="749"/>
                  </a:lnTo>
                  <a:lnTo>
                    <a:pt x="717" y="754"/>
                  </a:lnTo>
                  <a:lnTo>
                    <a:pt x="704" y="757"/>
                  </a:lnTo>
                  <a:lnTo>
                    <a:pt x="691" y="760"/>
                  </a:lnTo>
                  <a:lnTo>
                    <a:pt x="676" y="763"/>
                  </a:lnTo>
                  <a:lnTo>
                    <a:pt x="662" y="765"/>
                  </a:lnTo>
                  <a:lnTo>
                    <a:pt x="634" y="768"/>
                  </a:lnTo>
                  <a:lnTo>
                    <a:pt x="604" y="769"/>
                  </a:lnTo>
                  <a:lnTo>
                    <a:pt x="586" y="768"/>
                  </a:lnTo>
                  <a:lnTo>
                    <a:pt x="565" y="767"/>
                  </a:lnTo>
                  <a:lnTo>
                    <a:pt x="544" y="764"/>
                  </a:lnTo>
                  <a:lnTo>
                    <a:pt x="522" y="760"/>
                  </a:lnTo>
                  <a:lnTo>
                    <a:pt x="498" y="755"/>
                  </a:lnTo>
                  <a:lnTo>
                    <a:pt x="473" y="749"/>
                  </a:lnTo>
                  <a:lnTo>
                    <a:pt x="446" y="742"/>
                  </a:lnTo>
                  <a:lnTo>
                    <a:pt x="419" y="733"/>
                  </a:lnTo>
                  <a:lnTo>
                    <a:pt x="335" y="1124"/>
                  </a:lnTo>
                  <a:lnTo>
                    <a:pt x="328" y="1157"/>
                  </a:lnTo>
                  <a:lnTo>
                    <a:pt x="322" y="1188"/>
                  </a:lnTo>
                  <a:lnTo>
                    <a:pt x="317" y="1215"/>
                  </a:lnTo>
                  <a:lnTo>
                    <a:pt x="313" y="1240"/>
                  </a:lnTo>
                  <a:lnTo>
                    <a:pt x="309" y="1261"/>
                  </a:lnTo>
                  <a:lnTo>
                    <a:pt x="307" y="1279"/>
                  </a:lnTo>
                  <a:lnTo>
                    <a:pt x="306" y="1296"/>
                  </a:lnTo>
                  <a:lnTo>
                    <a:pt x="305" y="1308"/>
                  </a:lnTo>
                  <a:lnTo>
                    <a:pt x="306" y="1316"/>
                  </a:lnTo>
                  <a:lnTo>
                    <a:pt x="306" y="1324"/>
                  </a:lnTo>
                  <a:lnTo>
                    <a:pt x="308" y="1331"/>
                  </a:lnTo>
                  <a:lnTo>
                    <a:pt x="310" y="1339"/>
                  </a:lnTo>
                  <a:lnTo>
                    <a:pt x="314" y="1345"/>
                  </a:lnTo>
                  <a:lnTo>
                    <a:pt x="318" y="1352"/>
                  </a:lnTo>
                  <a:lnTo>
                    <a:pt x="322" y="1358"/>
                  </a:lnTo>
                  <a:lnTo>
                    <a:pt x="327" y="1363"/>
                  </a:lnTo>
                  <a:lnTo>
                    <a:pt x="333" y="1368"/>
                  </a:lnTo>
                  <a:lnTo>
                    <a:pt x="340" y="1374"/>
                  </a:lnTo>
                  <a:lnTo>
                    <a:pt x="351" y="1378"/>
                  </a:lnTo>
                  <a:lnTo>
                    <a:pt x="362" y="1382"/>
                  </a:lnTo>
                  <a:lnTo>
                    <a:pt x="375" y="1385"/>
                  </a:lnTo>
                  <a:lnTo>
                    <a:pt x="391" y="1388"/>
                  </a:lnTo>
                  <a:lnTo>
                    <a:pt x="408" y="1390"/>
                  </a:lnTo>
                  <a:lnTo>
                    <a:pt x="427" y="1392"/>
                  </a:lnTo>
                  <a:lnTo>
                    <a:pt x="419" y="1431"/>
                  </a:lnTo>
                  <a:lnTo>
                    <a:pt x="0" y="1431"/>
                  </a:lnTo>
                  <a:lnTo>
                    <a:pt x="8" y="1392"/>
                  </a:lnTo>
                  <a:lnTo>
                    <a:pt x="29" y="1392"/>
                  </a:lnTo>
                  <a:lnTo>
                    <a:pt x="46" y="1390"/>
                  </a:lnTo>
                  <a:lnTo>
                    <a:pt x="64" y="1387"/>
                  </a:lnTo>
                  <a:lnTo>
                    <a:pt x="78" y="1383"/>
                  </a:lnTo>
                  <a:lnTo>
                    <a:pt x="93" y="1377"/>
                  </a:lnTo>
                  <a:lnTo>
                    <a:pt x="104" y="1371"/>
                  </a:lnTo>
                  <a:lnTo>
                    <a:pt x="114" y="1362"/>
                  </a:lnTo>
                  <a:lnTo>
                    <a:pt x="123" y="1354"/>
                  </a:lnTo>
                  <a:lnTo>
                    <a:pt x="132" y="1342"/>
                  </a:lnTo>
                  <a:lnTo>
                    <a:pt x="140" y="1326"/>
                  </a:lnTo>
                  <a:lnTo>
                    <a:pt x="148" y="1306"/>
                  </a:lnTo>
                  <a:lnTo>
                    <a:pt x="156" y="1281"/>
                  </a:lnTo>
                  <a:lnTo>
                    <a:pt x="166" y="1252"/>
                  </a:lnTo>
                  <a:lnTo>
                    <a:pt x="175" y="1219"/>
                  </a:lnTo>
                  <a:lnTo>
                    <a:pt x="184" y="1182"/>
                  </a:lnTo>
                  <a:lnTo>
                    <a:pt x="193" y="1140"/>
                  </a:lnTo>
                  <a:lnTo>
                    <a:pt x="367" y="326"/>
                  </a:lnTo>
                  <a:lnTo>
                    <a:pt x="374" y="291"/>
                  </a:lnTo>
                  <a:lnTo>
                    <a:pt x="380" y="259"/>
                  </a:lnTo>
                  <a:lnTo>
                    <a:pt x="386" y="230"/>
                  </a:lnTo>
                  <a:lnTo>
                    <a:pt x="390" y="203"/>
                  </a:lnTo>
                  <a:lnTo>
                    <a:pt x="394" y="180"/>
                  </a:lnTo>
                  <a:lnTo>
                    <a:pt x="396" y="161"/>
                  </a:lnTo>
                  <a:lnTo>
                    <a:pt x="398" y="143"/>
                  </a:lnTo>
                  <a:lnTo>
                    <a:pt x="398" y="130"/>
                  </a:lnTo>
                  <a:lnTo>
                    <a:pt x="398" y="121"/>
                  </a:lnTo>
                  <a:lnTo>
                    <a:pt x="397" y="112"/>
                  </a:lnTo>
                  <a:lnTo>
                    <a:pt x="395" y="103"/>
                  </a:lnTo>
                  <a:lnTo>
                    <a:pt x="393" y="96"/>
                  </a:lnTo>
                  <a:lnTo>
                    <a:pt x="390" y="89"/>
                  </a:lnTo>
                  <a:lnTo>
                    <a:pt x="386" y="82"/>
                  </a:lnTo>
                  <a:lnTo>
                    <a:pt x="381" y="75"/>
                  </a:lnTo>
                  <a:lnTo>
                    <a:pt x="376" y="68"/>
                  </a:lnTo>
                  <a:lnTo>
                    <a:pt x="369" y="63"/>
                  </a:lnTo>
                  <a:lnTo>
                    <a:pt x="362" y="57"/>
                  </a:lnTo>
                  <a:lnTo>
                    <a:pt x="352" y="53"/>
                  </a:lnTo>
                  <a:lnTo>
                    <a:pt x="340" y="49"/>
                  </a:lnTo>
                  <a:lnTo>
                    <a:pt x="327" y="46"/>
                  </a:lnTo>
                  <a:lnTo>
                    <a:pt x="313" y="43"/>
                  </a:lnTo>
                  <a:lnTo>
                    <a:pt x="296" y="41"/>
                  </a:lnTo>
                  <a:lnTo>
                    <a:pt x="279" y="39"/>
                  </a:lnTo>
                  <a:lnTo>
                    <a:pt x="287" y="0"/>
                  </a:lnTo>
                  <a:close/>
                  <a:moveTo>
                    <a:pt x="432" y="667"/>
                  </a:moveTo>
                  <a:lnTo>
                    <a:pt x="453" y="674"/>
                  </a:lnTo>
                  <a:lnTo>
                    <a:pt x="474" y="681"/>
                  </a:lnTo>
                  <a:lnTo>
                    <a:pt x="493" y="686"/>
                  </a:lnTo>
                  <a:lnTo>
                    <a:pt x="511" y="690"/>
                  </a:lnTo>
                  <a:lnTo>
                    <a:pt x="528" y="693"/>
                  </a:lnTo>
                  <a:lnTo>
                    <a:pt x="545" y="695"/>
                  </a:lnTo>
                  <a:lnTo>
                    <a:pt x="559" y="697"/>
                  </a:lnTo>
                  <a:lnTo>
                    <a:pt x="574" y="697"/>
                  </a:lnTo>
                  <a:lnTo>
                    <a:pt x="594" y="697"/>
                  </a:lnTo>
                  <a:lnTo>
                    <a:pt x="615" y="694"/>
                  </a:lnTo>
                  <a:lnTo>
                    <a:pt x="635" y="691"/>
                  </a:lnTo>
                  <a:lnTo>
                    <a:pt x="655" y="686"/>
                  </a:lnTo>
                  <a:lnTo>
                    <a:pt x="673" y="679"/>
                  </a:lnTo>
                  <a:lnTo>
                    <a:pt x="692" y="671"/>
                  </a:lnTo>
                  <a:lnTo>
                    <a:pt x="710" y="661"/>
                  </a:lnTo>
                  <a:lnTo>
                    <a:pt x="728" y="650"/>
                  </a:lnTo>
                  <a:lnTo>
                    <a:pt x="744" y="638"/>
                  </a:lnTo>
                  <a:lnTo>
                    <a:pt x="761" y="623"/>
                  </a:lnTo>
                  <a:lnTo>
                    <a:pt x="776" y="608"/>
                  </a:lnTo>
                  <a:lnTo>
                    <a:pt x="789" y="591"/>
                  </a:lnTo>
                  <a:lnTo>
                    <a:pt x="803" y="572"/>
                  </a:lnTo>
                  <a:lnTo>
                    <a:pt x="815" y="552"/>
                  </a:lnTo>
                  <a:lnTo>
                    <a:pt x="826" y="531"/>
                  </a:lnTo>
                  <a:lnTo>
                    <a:pt x="837" y="507"/>
                  </a:lnTo>
                  <a:lnTo>
                    <a:pt x="846" y="484"/>
                  </a:lnTo>
                  <a:lnTo>
                    <a:pt x="854" y="460"/>
                  </a:lnTo>
                  <a:lnTo>
                    <a:pt x="860" y="435"/>
                  </a:lnTo>
                  <a:lnTo>
                    <a:pt x="865" y="411"/>
                  </a:lnTo>
                  <a:lnTo>
                    <a:pt x="871" y="386"/>
                  </a:lnTo>
                  <a:lnTo>
                    <a:pt x="874" y="361"/>
                  </a:lnTo>
                  <a:lnTo>
                    <a:pt x="875" y="336"/>
                  </a:lnTo>
                  <a:lnTo>
                    <a:pt x="876" y="310"/>
                  </a:lnTo>
                  <a:lnTo>
                    <a:pt x="875" y="284"/>
                  </a:lnTo>
                  <a:lnTo>
                    <a:pt x="873" y="260"/>
                  </a:lnTo>
                  <a:lnTo>
                    <a:pt x="869" y="236"/>
                  </a:lnTo>
                  <a:lnTo>
                    <a:pt x="863" y="214"/>
                  </a:lnTo>
                  <a:lnTo>
                    <a:pt x="857" y="194"/>
                  </a:lnTo>
                  <a:lnTo>
                    <a:pt x="849" y="175"/>
                  </a:lnTo>
                  <a:lnTo>
                    <a:pt x="839" y="158"/>
                  </a:lnTo>
                  <a:lnTo>
                    <a:pt x="827" y="141"/>
                  </a:lnTo>
                  <a:lnTo>
                    <a:pt x="821" y="134"/>
                  </a:lnTo>
                  <a:lnTo>
                    <a:pt x="815" y="127"/>
                  </a:lnTo>
                  <a:lnTo>
                    <a:pt x="808" y="120"/>
                  </a:lnTo>
                  <a:lnTo>
                    <a:pt x="801" y="114"/>
                  </a:lnTo>
                  <a:lnTo>
                    <a:pt x="792" y="109"/>
                  </a:lnTo>
                  <a:lnTo>
                    <a:pt x="784" y="103"/>
                  </a:lnTo>
                  <a:lnTo>
                    <a:pt x="776" y="99"/>
                  </a:lnTo>
                  <a:lnTo>
                    <a:pt x="767" y="94"/>
                  </a:lnTo>
                  <a:lnTo>
                    <a:pt x="758" y="91"/>
                  </a:lnTo>
                  <a:lnTo>
                    <a:pt x="748" y="88"/>
                  </a:lnTo>
                  <a:lnTo>
                    <a:pt x="738" y="85"/>
                  </a:lnTo>
                  <a:lnTo>
                    <a:pt x="728" y="83"/>
                  </a:lnTo>
                  <a:lnTo>
                    <a:pt x="716" y="81"/>
                  </a:lnTo>
                  <a:lnTo>
                    <a:pt x="705" y="80"/>
                  </a:lnTo>
                  <a:lnTo>
                    <a:pt x="694" y="80"/>
                  </a:lnTo>
                  <a:lnTo>
                    <a:pt x="681" y="79"/>
                  </a:lnTo>
                  <a:lnTo>
                    <a:pt x="654" y="80"/>
                  </a:lnTo>
                  <a:lnTo>
                    <a:pt x="623" y="84"/>
                  </a:lnTo>
                  <a:lnTo>
                    <a:pt x="590" y="89"/>
                  </a:lnTo>
                  <a:lnTo>
                    <a:pt x="553" y="97"/>
                  </a:lnTo>
                  <a:lnTo>
                    <a:pt x="432" y="6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6" y="416"/>
              <a:ext cx="39" cy="53"/>
            </a:xfrm>
            <a:custGeom>
              <a:avLst/>
              <a:gdLst/>
              <a:ahLst/>
              <a:cxnLst>
                <a:cxn ang="0">
                  <a:pos x="530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9" y="748"/>
                </a:cxn>
                <a:cxn ang="0">
                  <a:pos x="623" y="734"/>
                </a:cxn>
                <a:cxn ang="0">
                  <a:pos x="602" y="725"/>
                </a:cxn>
                <a:cxn ang="0">
                  <a:pos x="552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8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09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7" y="1381"/>
                </a:cxn>
                <a:cxn ang="0">
                  <a:pos x="106" y="1367"/>
                </a:cxn>
                <a:cxn ang="0">
                  <a:pos x="125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9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3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30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7" y="556"/>
                  </a:lnTo>
                  <a:lnTo>
                    <a:pt x="727" y="536"/>
                  </a:lnTo>
                  <a:lnTo>
                    <a:pt x="736" y="515"/>
                  </a:lnTo>
                  <a:lnTo>
                    <a:pt x="746" y="491"/>
                  </a:lnTo>
                  <a:lnTo>
                    <a:pt x="756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7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9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6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6" y="1359"/>
                  </a:lnTo>
                  <a:lnTo>
                    <a:pt x="479" y="1359"/>
                  </a:lnTo>
                  <a:lnTo>
                    <a:pt x="498" y="1359"/>
                  </a:lnTo>
                  <a:lnTo>
                    <a:pt x="516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09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6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80" y="1383"/>
                  </a:lnTo>
                  <a:lnTo>
                    <a:pt x="87" y="1381"/>
                  </a:lnTo>
                  <a:lnTo>
                    <a:pt x="92" y="1378"/>
                  </a:lnTo>
                  <a:lnTo>
                    <a:pt x="100" y="1373"/>
                  </a:lnTo>
                  <a:lnTo>
                    <a:pt x="106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5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7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2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1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4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9" y="89"/>
                  </a:lnTo>
                  <a:lnTo>
                    <a:pt x="386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9" y="212"/>
                  </a:lnTo>
                  <a:lnTo>
                    <a:pt x="946" y="201"/>
                  </a:lnTo>
                  <a:lnTo>
                    <a:pt x="943" y="190"/>
                  </a:lnTo>
                  <a:lnTo>
                    <a:pt x="939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2" y="88"/>
                  </a:lnTo>
                  <a:lnTo>
                    <a:pt x="815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1" y="416"/>
              <a:ext cx="33" cy="53"/>
            </a:xfrm>
            <a:custGeom>
              <a:avLst/>
              <a:gdLst/>
              <a:ahLst/>
              <a:cxnLst>
                <a:cxn ang="0">
                  <a:pos x="10" y="1392"/>
                </a:cxn>
                <a:cxn ang="0">
                  <a:pos x="72" y="1386"/>
                </a:cxn>
                <a:cxn ang="0">
                  <a:pos x="94" y="1379"/>
                </a:cxn>
                <a:cxn ang="0">
                  <a:pos x="116" y="1362"/>
                </a:cxn>
                <a:cxn ang="0">
                  <a:pos x="133" y="1344"/>
                </a:cxn>
                <a:cxn ang="0">
                  <a:pos x="148" y="1315"/>
                </a:cxn>
                <a:cxn ang="0">
                  <a:pos x="167" y="1261"/>
                </a:cxn>
                <a:cxn ang="0">
                  <a:pos x="186" y="1183"/>
                </a:cxn>
                <a:cxn ang="0">
                  <a:pos x="385" y="257"/>
                </a:cxn>
                <a:cxn ang="0">
                  <a:pos x="396" y="190"/>
                </a:cxn>
                <a:cxn ang="0">
                  <a:pos x="402" y="138"/>
                </a:cxn>
                <a:cxn ang="0">
                  <a:pos x="401" y="105"/>
                </a:cxn>
                <a:cxn ang="0">
                  <a:pos x="394" y="81"/>
                </a:cxn>
                <a:cxn ang="0">
                  <a:pos x="380" y="62"/>
                </a:cxn>
                <a:cxn ang="0">
                  <a:pos x="360" y="49"/>
                </a:cxn>
                <a:cxn ang="0">
                  <a:pos x="328" y="42"/>
                </a:cxn>
                <a:cxn ang="0">
                  <a:pos x="289" y="40"/>
                </a:cxn>
                <a:cxn ang="0">
                  <a:pos x="719" y="0"/>
                </a:cxn>
                <a:cxn ang="0">
                  <a:pos x="678" y="40"/>
                </a:cxn>
                <a:cxn ang="0">
                  <a:pos x="638" y="46"/>
                </a:cxn>
                <a:cxn ang="0">
                  <a:pos x="610" y="58"/>
                </a:cxn>
                <a:cxn ang="0">
                  <a:pos x="588" y="76"/>
                </a:cxn>
                <a:cxn ang="0">
                  <a:pos x="570" y="100"/>
                </a:cxn>
                <a:cxn ang="0">
                  <a:pos x="555" y="129"/>
                </a:cxn>
                <a:cxn ang="0">
                  <a:pos x="541" y="178"/>
                </a:cxn>
                <a:cxn ang="0">
                  <a:pos x="521" y="263"/>
                </a:cxn>
                <a:cxn ang="0">
                  <a:pos x="322" y="1198"/>
                </a:cxn>
                <a:cxn ang="0">
                  <a:pos x="309" y="1288"/>
                </a:cxn>
                <a:cxn ang="0">
                  <a:pos x="313" y="1307"/>
                </a:cxn>
                <a:cxn ang="0">
                  <a:pos x="322" y="1325"/>
                </a:cxn>
                <a:cxn ang="0">
                  <a:pos x="334" y="1341"/>
                </a:cxn>
                <a:cxn ang="0">
                  <a:pos x="353" y="1349"/>
                </a:cxn>
                <a:cxn ang="0">
                  <a:pos x="379" y="1353"/>
                </a:cxn>
                <a:cxn ang="0">
                  <a:pos x="519" y="1352"/>
                </a:cxn>
                <a:cxn ang="0">
                  <a:pos x="592" y="1344"/>
                </a:cxn>
                <a:cxn ang="0">
                  <a:pos x="652" y="1324"/>
                </a:cxn>
                <a:cxn ang="0">
                  <a:pos x="692" y="1299"/>
                </a:cxn>
                <a:cxn ang="0">
                  <a:pos x="726" y="1269"/>
                </a:cxn>
                <a:cxn ang="0">
                  <a:pos x="758" y="1230"/>
                </a:cxn>
                <a:cxn ang="0">
                  <a:pos x="778" y="1193"/>
                </a:cxn>
                <a:cxn ang="0">
                  <a:pos x="809" y="1129"/>
                </a:cxn>
                <a:cxn ang="0">
                  <a:pos x="854" y="1025"/>
                </a:cxn>
              </a:cxnLst>
              <a:rect l="0" t="0" r="r" b="b"/>
              <a:pathLst>
                <a:path w="883" h="1431">
                  <a:moveTo>
                    <a:pt x="780" y="1431"/>
                  </a:moveTo>
                  <a:lnTo>
                    <a:pt x="0" y="1431"/>
                  </a:lnTo>
                  <a:lnTo>
                    <a:pt x="10" y="1392"/>
                  </a:lnTo>
                  <a:lnTo>
                    <a:pt x="39" y="1391"/>
                  </a:lnTo>
                  <a:lnTo>
                    <a:pt x="63" y="1388"/>
                  </a:lnTo>
                  <a:lnTo>
                    <a:pt x="72" y="1386"/>
                  </a:lnTo>
                  <a:lnTo>
                    <a:pt x="80" y="1384"/>
                  </a:lnTo>
                  <a:lnTo>
                    <a:pt x="88" y="1381"/>
                  </a:lnTo>
                  <a:lnTo>
                    <a:pt x="94" y="1379"/>
                  </a:lnTo>
                  <a:lnTo>
                    <a:pt x="102" y="1374"/>
                  </a:lnTo>
                  <a:lnTo>
                    <a:pt x="109" y="1368"/>
                  </a:lnTo>
                  <a:lnTo>
                    <a:pt x="116" y="1362"/>
                  </a:lnTo>
                  <a:lnTo>
                    <a:pt x="122" y="1356"/>
                  </a:lnTo>
                  <a:lnTo>
                    <a:pt x="128" y="1350"/>
                  </a:lnTo>
                  <a:lnTo>
                    <a:pt x="133" y="1344"/>
                  </a:lnTo>
                  <a:lnTo>
                    <a:pt x="138" y="1337"/>
                  </a:lnTo>
                  <a:lnTo>
                    <a:pt x="142" y="1328"/>
                  </a:lnTo>
                  <a:lnTo>
                    <a:pt x="148" y="1315"/>
                  </a:lnTo>
                  <a:lnTo>
                    <a:pt x="154" y="1300"/>
                  </a:lnTo>
                  <a:lnTo>
                    <a:pt x="160" y="1281"/>
                  </a:lnTo>
                  <a:lnTo>
                    <a:pt x="167" y="1261"/>
                  </a:lnTo>
                  <a:lnTo>
                    <a:pt x="173" y="1238"/>
                  </a:lnTo>
                  <a:lnTo>
                    <a:pt x="180" y="1212"/>
                  </a:lnTo>
                  <a:lnTo>
                    <a:pt x="186" y="1183"/>
                  </a:lnTo>
                  <a:lnTo>
                    <a:pt x="193" y="1154"/>
                  </a:lnTo>
                  <a:lnTo>
                    <a:pt x="378" y="282"/>
                  </a:lnTo>
                  <a:lnTo>
                    <a:pt x="385" y="257"/>
                  </a:lnTo>
                  <a:lnTo>
                    <a:pt x="389" y="233"/>
                  </a:lnTo>
                  <a:lnTo>
                    <a:pt x="393" y="210"/>
                  </a:lnTo>
                  <a:lnTo>
                    <a:pt x="396" y="190"/>
                  </a:lnTo>
                  <a:lnTo>
                    <a:pt x="399" y="170"/>
                  </a:lnTo>
                  <a:lnTo>
                    <a:pt x="401" y="154"/>
                  </a:lnTo>
                  <a:lnTo>
                    <a:pt x="402" y="138"/>
                  </a:lnTo>
                  <a:lnTo>
                    <a:pt x="402" y="124"/>
                  </a:lnTo>
                  <a:lnTo>
                    <a:pt x="402" y="115"/>
                  </a:lnTo>
                  <a:lnTo>
                    <a:pt x="401" y="105"/>
                  </a:lnTo>
                  <a:lnTo>
                    <a:pt x="399" y="97"/>
                  </a:lnTo>
                  <a:lnTo>
                    <a:pt x="397" y="89"/>
                  </a:lnTo>
                  <a:lnTo>
                    <a:pt x="394" y="81"/>
                  </a:lnTo>
                  <a:lnTo>
                    <a:pt x="390" y="75"/>
                  </a:lnTo>
                  <a:lnTo>
                    <a:pt x="386" y="67"/>
                  </a:lnTo>
                  <a:lnTo>
                    <a:pt x="380" y="62"/>
                  </a:lnTo>
                  <a:lnTo>
                    <a:pt x="375" y="57"/>
                  </a:lnTo>
                  <a:lnTo>
                    <a:pt x="368" y="52"/>
                  </a:lnTo>
                  <a:lnTo>
                    <a:pt x="360" y="49"/>
                  </a:lnTo>
                  <a:lnTo>
                    <a:pt x="350" y="46"/>
                  </a:lnTo>
                  <a:lnTo>
                    <a:pt x="339" y="43"/>
                  </a:lnTo>
                  <a:lnTo>
                    <a:pt x="328" y="42"/>
                  </a:lnTo>
                  <a:lnTo>
                    <a:pt x="315" y="41"/>
                  </a:lnTo>
                  <a:lnTo>
                    <a:pt x="300" y="40"/>
                  </a:lnTo>
                  <a:lnTo>
                    <a:pt x="289" y="40"/>
                  </a:lnTo>
                  <a:lnTo>
                    <a:pt x="280" y="39"/>
                  </a:lnTo>
                  <a:lnTo>
                    <a:pt x="289" y="0"/>
                  </a:lnTo>
                  <a:lnTo>
                    <a:pt x="719" y="0"/>
                  </a:lnTo>
                  <a:lnTo>
                    <a:pt x="712" y="39"/>
                  </a:lnTo>
                  <a:lnTo>
                    <a:pt x="695" y="40"/>
                  </a:lnTo>
                  <a:lnTo>
                    <a:pt x="678" y="40"/>
                  </a:lnTo>
                  <a:lnTo>
                    <a:pt x="664" y="42"/>
                  </a:lnTo>
                  <a:lnTo>
                    <a:pt x="651" y="44"/>
                  </a:lnTo>
                  <a:lnTo>
                    <a:pt x="638" y="46"/>
                  </a:lnTo>
                  <a:lnTo>
                    <a:pt x="627" y="50"/>
                  </a:lnTo>
                  <a:lnTo>
                    <a:pt x="618" y="53"/>
                  </a:lnTo>
                  <a:lnTo>
                    <a:pt x="610" y="58"/>
                  </a:lnTo>
                  <a:lnTo>
                    <a:pt x="602" y="63"/>
                  </a:lnTo>
                  <a:lnTo>
                    <a:pt x="595" y="68"/>
                  </a:lnTo>
                  <a:lnTo>
                    <a:pt x="588" y="76"/>
                  </a:lnTo>
                  <a:lnTo>
                    <a:pt x="582" y="83"/>
                  </a:lnTo>
                  <a:lnTo>
                    <a:pt x="576" y="91"/>
                  </a:lnTo>
                  <a:lnTo>
                    <a:pt x="570" y="100"/>
                  </a:lnTo>
                  <a:lnTo>
                    <a:pt x="564" y="110"/>
                  </a:lnTo>
                  <a:lnTo>
                    <a:pt x="559" y="120"/>
                  </a:lnTo>
                  <a:lnTo>
                    <a:pt x="555" y="129"/>
                  </a:lnTo>
                  <a:lnTo>
                    <a:pt x="551" y="142"/>
                  </a:lnTo>
                  <a:lnTo>
                    <a:pt x="546" y="159"/>
                  </a:lnTo>
                  <a:lnTo>
                    <a:pt x="541" y="178"/>
                  </a:lnTo>
                  <a:lnTo>
                    <a:pt x="535" y="203"/>
                  </a:lnTo>
                  <a:lnTo>
                    <a:pt x="528" y="231"/>
                  </a:lnTo>
                  <a:lnTo>
                    <a:pt x="521" y="263"/>
                  </a:lnTo>
                  <a:lnTo>
                    <a:pt x="513" y="298"/>
                  </a:lnTo>
                  <a:lnTo>
                    <a:pt x="331" y="1154"/>
                  </a:lnTo>
                  <a:lnTo>
                    <a:pt x="322" y="1198"/>
                  </a:lnTo>
                  <a:lnTo>
                    <a:pt x="315" y="1236"/>
                  </a:lnTo>
                  <a:lnTo>
                    <a:pt x="312" y="1266"/>
                  </a:lnTo>
                  <a:lnTo>
                    <a:pt x="309" y="1288"/>
                  </a:lnTo>
                  <a:lnTo>
                    <a:pt x="311" y="1294"/>
                  </a:lnTo>
                  <a:lnTo>
                    <a:pt x="312" y="1301"/>
                  </a:lnTo>
                  <a:lnTo>
                    <a:pt x="313" y="1307"/>
                  </a:lnTo>
                  <a:lnTo>
                    <a:pt x="315" y="1313"/>
                  </a:lnTo>
                  <a:lnTo>
                    <a:pt x="318" y="1319"/>
                  </a:lnTo>
                  <a:lnTo>
                    <a:pt x="322" y="1325"/>
                  </a:lnTo>
                  <a:lnTo>
                    <a:pt x="326" y="1331"/>
                  </a:lnTo>
                  <a:lnTo>
                    <a:pt x="331" y="1338"/>
                  </a:lnTo>
                  <a:lnTo>
                    <a:pt x="334" y="1341"/>
                  </a:lnTo>
                  <a:lnTo>
                    <a:pt x="339" y="1344"/>
                  </a:lnTo>
                  <a:lnTo>
                    <a:pt x="345" y="1347"/>
                  </a:lnTo>
                  <a:lnTo>
                    <a:pt x="353" y="1349"/>
                  </a:lnTo>
                  <a:lnTo>
                    <a:pt x="360" y="1351"/>
                  </a:lnTo>
                  <a:lnTo>
                    <a:pt x="369" y="1352"/>
                  </a:lnTo>
                  <a:lnTo>
                    <a:pt x="379" y="1353"/>
                  </a:lnTo>
                  <a:lnTo>
                    <a:pt x="391" y="1353"/>
                  </a:lnTo>
                  <a:lnTo>
                    <a:pt x="492" y="1353"/>
                  </a:lnTo>
                  <a:lnTo>
                    <a:pt x="519" y="1352"/>
                  </a:lnTo>
                  <a:lnTo>
                    <a:pt x="545" y="1351"/>
                  </a:lnTo>
                  <a:lnTo>
                    <a:pt x="570" y="1348"/>
                  </a:lnTo>
                  <a:lnTo>
                    <a:pt x="592" y="1344"/>
                  </a:lnTo>
                  <a:lnTo>
                    <a:pt x="614" y="1339"/>
                  </a:lnTo>
                  <a:lnTo>
                    <a:pt x="633" y="1331"/>
                  </a:lnTo>
                  <a:lnTo>
                    <a:pt x="652" y="1324"/>
                  </a:lnTo>
                  <a:lnTo>
                    <a:pt x="668" y="1315"/>
                  </a:lnTo>
                  <a:lnTo>
                    <a:pt x="680" y="1308"/>
                  </a:lnTo>
                  <a:lnTo>
                    <a:pt x="692" y="1299"/>
                  </a:lnTo>
                  <a:lnTo>
                    <a:pt x="704" y="1289"/>
                  </a:lnTo>
                  <a:lnTo>
                    <a:pt x="714" y="1279"/>
                  </a:lnTo>
                  <a:lnTo>
                    <a:pt x="726" y="1269"/>
                  </a:lnTo>
                  <a:lnTo>
                    <a:pt x="737" y="1256"/>
                  </a:lnTo>
                  <a:lnTo>
                    <a:pt x="747" y="1243"/>
                  </a:lnTo>
                  <a:lnTo>
                    <a:pt x="758" y="1230"/>
                  </a:lnTo>
                  <a:lnTo>
                    <a:pt x="763" y="1220"/>
                  </a:lnTo>
                  <a:lnTo>
                    <a:pt x="770" y="1208"/>
                  </a:lnTo>
                  <a:lnTo>
                    <a:pt x="778" y="1193"/>
                  </a:lnTo>
                  <a:lnTo>
                    <a:pt x="787" y="1174"/>
                  </a:lnTo>
                  <a:lnTo>
                    <a:pt x="798" y="1154"/>
                  </a:lnTo>
                  <a:lnTo>
                    <a:pt x="809" y="1129"/>
                  </a:lnTo>
                  <a:lnTo>
                    <a:pt x="821" y="1102"/>
                  </a:lnTo>
                  <a:lnTo>
                    <a:pt x="834" y="1073"/>
                  </a:lnTo>
                  <a:lnTo>
                    <a:pt x="854" y="1025"/>
                  </a:lnTo>
                  <a:lnTo>
                    <a:pt x="883" y="1025"/>
                  </a:lnTo>
                  <a:lnTo>
                    <a:pt x="780" y="1431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5" y="416"/>
              <a:ext cx="38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1" y="637"/>
                </a:cxn>
                <a:cxn ang="0">
                  <a:pos x="655" y="618"/>
                </a:cxn>
                <a:cxn ang="0">
                  <a:pos x="677" y="604"/>
                </a:cxn>
                <a:cxn ang="0">
                  <a:pos x="705" y="572"/>
                </a:cxn>
                <a:cxn ang="0">
                  <a:pos x="736" y="515"/>
                </a:cxn>
                <a:cxn ang="0">
                  <a:pos x="764" y="436"/>
                </a:cxn>
                <a:cxn ang="0">
                  <a:pos x="654" y="956"/>
                </a:cxn>
                <a:cxn ang="0">
                  <a:pos x="666" y="869"/>
                </a:cxn>
                <a:cxn ang="0">
                  <a:pos x="664" y="803"/>
                </a:cxn>
                <a:cxn ang="0">
                  <a:pos x="657" y="779"/>
                </a:cxn>
                <a:cxn ang="0">
                  <a:pos x="638" y="748"/>
                </a:cxn>
                <a:cxn ang="0">
                  <a:pos x="622" y="734"/>
                </a:cxn>
                <a:cxn ang="0">
                  <a:pos x="602" y="725"/>
                </a:cxn>
                <a:cxn ang="0">
                  <a:pos x="551" y="719"/>
                </a:cxn>
                <a:cxn ang="0">
                  <a:pos x="315" y="1192"/>
                </a:cxn>
                <a:cxn ang="0">
                  <a:pos x="301" y="1276"/>
                </a:cxn>
                <a:cxn ang="0">
                  <a:pos x="302" y="1310"/>
                </a:cxn>
                <a:cxn ang="0">
                  <a:pos x="308" y="1328"/>
                </a:cxn>
                <a:cxn ang="0">
                  <a:pos x="319" y="1345"/>
                </a:cxn>
                <a:cxn ang="0">
                  <a:pos x="335" y="1354"/>
                </a:cxn>
                <a:cxn ang="0">
                  <a:pos x="361" y="1358"/>
                </a:cxn>
                <a:cxn ang="0">
                  <a:pos x="478" y="1359"/>
                </a:cxn>
                <a:cxn ang="0">
                  <a:pos x="534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3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6" y="1231"/>
                </a:cxn>
                <a:cxn ang="0">
                  <a:pos x="808" y="1187"/>
                </a:cxn>
                <a:cxn ang="0">
                  <a:pos x="838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6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1" y="283"/>
                </a:cxn>
                <a:cxn ang="0">
                  <a:pos x="385" y="212"/>
                </a:cxn>
                <a:cxn ang="0">
                  <a:pos x="392" y="155"/>
                </a:cxn>
                <a:cxn ang="0">
                  <a:pos x="393" y="115"/>
                </a:cxn>
                <a:cxn ang="0">
                  <a:pos x="388" y="89"/>
                </a:cxn>
                <a:cxn ang="0">
                  <a:pos x="378" y="67"/>
                </a:cxn>
                <a:cxn ang="0">
                  <a:pos x="360" y="52"/>
                </a:cxn>
                <a:cxn ang="0">
                  <a:pos x="331" y="42"/>
                </a:cxn>
                <a:cxn ang="0">
                  <a:pos x="292" y="39"/>
                </a:cxn>
                <a:cxn ang="0">
                  <a:pos x="1042" y="0"/>
                </a:cxn>
                <a:cxn ang="0">
                  <a:pos x="950" y="321"/>
                </a:cxn>
                <a:cxn ang="0">
                  <a:pos x="953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9" y="102"/>
                </a:cxn>
                <a:cxn ang="0">
                  <a:pos x="832" y="88"/>
                </a:cxn>
                <a:cxn ang="0">
                  <a:pos x="772" y="80"/>
                </a:cxn>
                <a:cxn ang="0">
                  <a:pos x="685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0" y="643"/>
                  </a:lnTo>
                  <a:lnTo>
                    <a:pt x="529" y="643"/>
                  </a:lnTo>
                  <a:lnTo>
                    <a:pt x="554" y="642"/>
                  </a:lnTo>
                  <a:lnTo>
                    <a:pt x="578" y="640"/>
                  </a:lnTo>
                  <a:lnTo>
                    <a:pt x="601" y="637"/>
                  </a:lnTo>
                  <a:lnTo>
                    <a:pt x="620" y="632"/>
                  </a:lnTo>
                  <a:lnTo>
                    <a:pt x="639" y="625"/>
                  </a:lnTo>
                  <a:lnTo>
                    <a:pt x="655" y="618"/>
                  </a:lnTo>
                  <a:lnTo>
                    <a:pt x="662" y="614"/>
                  </a:lnTo>
                  <a:lnTo>
                    <a:pt x="669" y="609"/>
                  </a:lnTo>
                  <a:lnTo>
                    <a:pt x="677" y="604"/>
                  </a:lnTo>
                  <a:lnTo>
                    <a:pt x="683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6" y="515"/>
                  </a:lnTo>
                  <a:lnTo>
                    <a:pt x="745" y="491"/>
                  </a:lnTo>
                  <a:lnTo>
                    <a:pt x="755" y="465"/>
                  </a:lnTo>
                  <a:lnTo>
                    <a:pt x="764" y="436"/>
                  </a:lnTo>
                  <a:lnTo>
                    <a:pt x="793" y="436"/>
                  </a:lnTo>
                  <a:lnTo>
                    <a:pt x="685" y="956"/>
                  </a:lnTo>
                  <a:lnTo>
                    <a:pt x="654" y="956"/>
                  </a:lnTo>
                  <a:lnTo>
                    <a:pt x="659" y="925"/>
                  </a:lnTo>
                  <a:lnTo>
                    <a:pt x="664" y="896"/>
                  </a:lnTo>
                  <a:lnTo>
                    <a:pt x="666" y="869"/>
                  </a:lnTo>
                  <a:lnTo>
                    <a:pt x="667" y="844"/>
                  </a:lnTo>
                  <a:lnTo>
                    <a:pt x="666" y="823"/>
                  </a:lnTo>
                  <a:lnTo>
                    <a:pt x="664" y="803"/>
                  </a:lnTo>
                  <a:lnTo>
                    <a:pt x="662" y="795"/>
                  </a:lnTo>
                  <a:lnTo>
                    <a:pt x="660" y="787"/>
                  </a:lnTo>
                  <a:lnTo>
                    <a:pt x="657" y="779"/>
                  </a:lnTo>
                  <a:lnTo>
                    <a:pt x="654" y="771"/>
                  </a:lnTo>
                  <a:lnTo>
                    <a:pt x="647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2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2" y="725"/>
                  </a:lnTo>
                  <a:lnTo>
                    <a:pt x="591" y="723"/>
                  </a:lnTo>
                  <a:lnTo>
                    <a:pt x="580" y="721"/>
                  </a:lnTo>
                  <a:lnTo>
                    <a:pt x="551" y="719"/>
                  </a:lnTo>
                  <a:lnTo>
                    <a:pt x="516" y="718"/>
                  </a:lnTo>
                  <a:lnTo>
                    <a:pt x="417" y="718"/>
                  </a:lnTo>
                  <a:lnTo>
                    <a:pt x="315" y="1192"/>
                  </a:lnTo>
                  <a:lnTo>
                    <a:pt x="309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1" y="1297"/>
                  </a:lnTo>
                  <a:lnTo>
                    <a:pt x="301" y="1303"/>
                  </a:lnTo>
                  <a:lnTo>
                    <a:pt x="302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8" y="1328"/>
                  </a:lnTo>
                  <a:lnTo>
                    <a:pt x="311" y="1334"/>
                  </a:lnTo>
                  <a:lnTo>
                    <a:pt x="315" y="1340"/>
                  </a:lnTo>
                  <a:lnTo>
                    <a:pt x="319" y="1345"/>
                  </a:lnTo>
                  <a:lnTo>
                    <a:pt x="323" y="1348"/>
                  </a:lnTo>
                  <a:lnTo>
                    <a:pt x="328" y="1351"/>
                  </a:lnTo>
                  <a:lnTo>
                    <a:pt x="335" y="1354"/>
                  </a:lnTo>
                  <a:lnTo>
                    <a:pt x="343" y="1356"/>
                  </a:lnTo>
                  <a:lnTo>
                    <a:pt x="352" y="1357"/>
                  </a:lnTo>
                  <a:lnTo>
                    <a:pt x="361" y="1358"/>
                  </a:lnTo>
                  <a:lnTo>
                    <a:pt x="372" y="1359"/>
                  </a:lnTo>
                  <a:lnTo>
                    <a:pt x="386" y="1359"/>
                  </a:lnTo>
                  <a:lnTo>
                    <a:pt x="478" y="1359"/>
                  </a:lnTo>
                  <a:lnTo>
                    <a:pt x="498" y="1359"/>
                  </a:lnTo>
                  <a:lnTo>
                    <a:pt x="515" y="1358"/>
                  </a:lnTo>
                  <a:lnTo>
                    <a:pt x="534" y="1357"/>
                  </a:lnTo>
                  <a:lnTo>
                    <a:pt x="551" y="1355"/>
                  </a:lnTo>
                  <a:lnTo>
                    <a:pt x="568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5" y="1341"/>
                  </a:lnTo>
                  <a:lnTo>
                    <a:pt x="630" y="1337"/>
                  </a:lnTo>
                  <a:lnTo>
                    <a:pt x="645" y="1331"/>
                  </a:lnTo>
                  <a:lnTo>
                    <a:pt x="658" y="1325"/>
                  </a:lnTo>
                  <a:lnTo>
                    <a:pt x="673" y="1318"/>
                  </a:lnTo>
                  <a:lnTo>
                    <a:pt x="685" y="1311"/>
                  </a:lnTo>
                  <a:lnTo>
                    <a:pt x="697" y="1304"/>
                  </a:lnTo>
                  <a:lnTo>
                    <a:pt x="710" y="1296"/>
                  </a:lnTo>
                  <a:lnTo>
                    <a:pt x="722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6" y="1231"/>
                  </a:lnTo>
                  <a:lnTo>
                    <a:pt x="788" y="1216"/>
                  </a:lnTo>
                  <a:lnTo>
                    <a:pt x="798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9" y="1154"/>
                  </a:lnTo>
                  <a:lnTo>
                    <a:pt x="838" y="1135"/>
                  </a:lnTo>
                  <a:lnTo>
                    <a:pt x="848" y="1117"/>
                  </a:lnTo>
                  <a:lnTo>
                    <a:pt x="867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4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0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2" y="1378"/>
                  </a:lnTo>
                  <a:lnTo>
                    <a:pt x="99" y="1373"/>
                  </a:lnTo>
                  <a:lnTo>
                    <a:pt x="106" y="1367"/>
                  </a:lnTo>
                  <a:lnTo>
                    <a:pt x="112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9" y="1343"/>
                  </a:lnTo>
                  <a:lnTo>
                    <a:pt x="133" y="1336"/>
                  </a:lnTo>
                  <a:lnTo>
                    <a:pt x="137" y="1328"/>
                  </a:lnTo>
                  <a:lnTo>
                    <a:pt x="142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79" y="1180"/>
                  </a:lnTo>
                  <a:lnTo>
                    <a:pt x="186" y="1148"/>
                  </a:lnTo>
                  <a:lnTo>
                    <a:pt x="371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8" y="192"/>
                  </a:lnTo>
                  <a:lnTo>
                    <a:pt x="390" y="172"/>
                  </a:lnTo>
                  <a:lnTo>
                    <a:pt x="392" y="155"/>
                  </a:lnTo>
                  <a:lnTo>
                    <a:pt x="393" y="139"/>
                  </a:lnTo>
                  <a:lnTo>
                    <a:pt x="393" y="124"/>
                  </a:lnTo>
                  <a:lnTo>
                    <a:pt x="393" y="115"/>
                  </a:lnTo>
                  <a:lnTo>
                    <a:pt x="392" y="105"/>
                  </a:lnTo>
                  <a:lnTo>
                    <a:pt x="391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8" y="67"/>
                  </a:lnTo>
                  <a:lnTo>
                    <a:pt x="372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2" y="48"/>
                  </a:lnTo>
                  <a:lnTo>
                    <a:pt x="343" y="45"/>
                  </a:lnTo>
                  <a:lnTo>
                    <a:pt x="331" y="42"/>
                  </a:lnTo>
                  <a:lnTo>
                    <a:pt x="320" y="41"/>
                  </a:lnTo>
                  <a:lnTo>
                    <a:pt x="307" y="40"/>
                  </a:lnTo>
                  <a:lnTo>
                    <a:pt x="292" y="39"/>
                  </a:lnTo>
                  <a:lnTo>
                    <a:pt x="276" y="39"/>
                  </a:lnTo>
                  <a:lnTo>
                    <a:pt x="285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8" y="345"/>
                  </a:lnTo>
                  <a:lnTo>
                    <a:pt x="950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3" y="264"/>
                  </a:lnTo>
                  <a:lnTo>
                    <a:pt x="953" y="250"/>
                  </a:lnTo>
                  <a:lnTo>
                    <a:pt x="952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6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4" y="170"/>
                  </a:lnTo>
                  <a:lnTo>
                    <a:pt x="926" y="158"/>
                  </a:lnTo>
                  <a:lnTo>
                    <a:pt x="918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0" y="118"/>
                  </a:lnTo>
                  <a:lnTo>
                    <a:pt x="880" y="111"/>
                  </a:lnTo>
                  <a:lnTo>
                    <a:pt x="869" y="102"/>
                  </a:lnTo>
                  <a:lnTo>
                    <a:pt x="856" y="96"/>
                  </a:lnTo>
                  <a:lnTo>
                    <a:pt x="845" y="91"/>
                  </a:lnTo>
                  <a:lnTo>
                    <a:pt x="832" y="88"/>
                  </a:lnTo>
                  <a:lnTo>
                    <a:pt x="814" y="84"/>
                  </a:lnTo>
                  <a:lnTo>
                    <a:pt x="795" y="82"/>
                  </a:lnTo>
                  <a:lnTo>
                    <a:pt x="772" y="80"/>
                  </a:lnTo>
                  <a:lnTo>
                    <a:pt x="745" y="78"/>
                  </a:lnTo>
                  <a:lnTo>
                    <a:pt x="717" y="77"/>
                  </a:lnTo>
                  <a:lnTo>
                    <a:pt x="685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15" y="416"/>
              <a:ext cx="36" cy="53"/>
            </a:xfrm>
            <a:custGeom>
              <a:avLst/>
              <a:gdLst/>
              <a:ahLst/>
              <a:cxnLst>
                <a:cxn ang="0">
                  <a:pos x="500" y="735"/>
                </a:cxn>
                <a:cxn ang="0">
                  <a:pos x="439" y="727"/>
                </a:cxn>
                <a:cxn ang="0">
                  <a:pos x="310" y="1193"/>
                </a:cxn>
                <a:cxn ang="0">
                  <a:pos x="299" y="1306"/>
                </a:cxn>
                <a:cxn ang="0">
                  <a:pos x="308" y="1343"/>
                </a:cxn>
                <a:cxn ang="0">
                  <a:pos x="327" y="1370"/>
                </a:cxn>
                <a:cxn ang="0">
                  <a:pos x="366" y="1385"/>
                </a:cxn>
                <a:cxn ang="0">
                  <a:pos x="408" y="1431"/>
                </a:cxn>
                <a:cxn ang="0">
                  <a:pos x="57" y="1387"/>
                </a:cxn>
                <a:cxn ang="0">
                  <a:pos x="87" y="1377"/>
                </a:cxn>
                <a:cxn ang="0">
                  <a:pos x="114" y="1355"/>
                </a:cxn>
                <a:cxn ang="0">
                  <a:pos x="133" y="1327"/>
                </a:cxn>
                <a:cxn ang="0">
                  <a:pos x="159" y="1260"/>
                </a:cxn>
                <a:cxn ang="0">
                  <a:pos x="185" y="1153"/>
                </a:cxn>
                <a:cxn ang="0">
                  <a:pos x="387" y="180"/>
                </a:cxn>
                <a:cxn ang="0">
                  <a:pos x="384" y="120"/>
                </a:cxn>
                <a:cxn ang="0">
                  <a:pos x="365" y="81"/>
                </a:cxn>
                <a:cxn ang="0">
                  <a:pos x="333" y="51"/>
                </a:cxn>
                <a:cxn ang="0">
                  <a:pos x="288" y="40"/>
                </a:cxn>
                <a:cxn ang="0">
                  <a:pos x="649" y="0"/>
                </a:cxn>
                <a:cxn ang="0">
                  <a:pos x="726" y="9"/>
                </a:cxn>
                <a:cxn ang="0">
                  <a:pos x="792" y="27"/>
                </a:cxn>
                <a:cxn ang="0">
                  <a:pos x="844" y="58"/>
                </a:cxn>
                <a:cxn ang="0">
                  <a:pos x="885" y="99"/>
                </a:cxn>
                <a:cxn ang="0">
                  <a:pos x="916" y="150"/>
                </a:cxn>
                <a:cxn ang="0">
                  <a:pos x="938" y="206"/>
                </a:cxn>
                <a:cxn ang="0">
                  <a:pos x="950" y="270"/>
                </a:cxn>
                <a:cxn ang="0">
                  <a:pos x="952" y="339"/>
                </a:cxn>
                <a:cxn ang="0">
                  <a:pos x="945" y="406"/>
                </a:cxn>
                <a:cxn ang="0">
                  <a:pos x="928" y="470"/>
                </a:cxn>
                <a:cxn ang="0">
                  <a:pos x="901" y="531"/>
                </a:cxn>
                <a:cxn ang="0">
                  <a:pos x="865" y="588"/>
                </a:cxn>
                <a:cxn ang="0">
                  <a:pos x="820" y="638"/>
                </a:cxn>
                <a:cxn ang="0">
                  <a:pos x="768" y="677"/>
                </a:cxn>
                <a:cxn ang="0">
                  <a:pos x="709" y="706"/>
                </a:cxn>
                <a:cxn ang="0">
                  <a:pos x="763" y="1138"/>
                </a:cxn>
                <a:cxn ang="0">
                  <a:pos x="800" y="1266"/>
                </a:cxn>
                <a:cxn ang="0">
                  <a:pos x="838" y="1340"/>
                </a:cxn>
                <a:cxn ang="0">
                  <a:pos x="886" y="1376"/>
                </a:cxn>
                <a:cxn ang="0">
                  <a:pos x="958" y="1392"/>
                </a:cxn>
                <a:cxn ang="0">
                  <a:pos x="445" y="663"/>
                </a:cxn>
                <a:cxn ang="0">
                  <a:pos x="526" y="669"/>
                </a:cxn>
                <a:cxn ang="0">
                  <a:pos x="588" y="659"/>
                </a:cxn>
                <a:cxn ang="0">
                  <a:pos x="643" y="638"/>
                </a:cxn>
                <a:cxn ang="0">
                  <a:pos x="690" y="603"/>
                </a:cxn>
                <a:cxn ang="0">
                  <a:pos x="730" y="556"/>
                </a:cxn>
                <a:cxn ang="0">
                  <a:pos x="762" y="500"/>
                </a:cxn>
                <a:cxn ang="0">
                  <a:pos x="783" y="439"/>
                </a:cxn>
                <a:cxn ang="0">
                  <a:pos x="796" y="372"/>
                </a:cxn>
                <a:cxn ang="0">
                  <a:pos x="798" y="289"/>
                </a:cxn>
                <a:cxn ang="0">
                  <a:pos x="779" y="193"/>
                </a:cxn>
                <a:cxn ang="0">
                  <a:pos x="756" y="147"/>
                </a:cxn>
                <a:cxn ang="0">
                  <a:pos x="730" y="117"/>
                </a:cxn>
                <a:cxn ang="0">
                  <a:pos x="698" y="95"/>
                </a:cxn>
                <a:cxn ang="0">
                  <a:pos x="660" y="82"/>
                </a:cxn>
                <a:cxn ang="0">
                  <a:pos x="617" y="76"/>
                </a:cxn>
                <a:cxn ang="0">
                  <a:pos x="562" y="81"/>
                </a:cxn>
              </a:cxnLst>
              <a:rect l="0" t="0" r="r" b="b"/>
              <a:pathLst>
                <a:path w="958" h="1431">
                  <a:moveTo>
                    <a:pt x="698" y="1431"/>
                  </a:moveTo>
                  <a:lnTo>
                    <a:pt x="529" y="735"/>
                  </a:lnTo>
                  <a:lnTo>
                    <a:pt x="514" y="735"/>
                  </a:lnTo>
                  <a:lnTo>
                    <a:pt x="500" y="735"/>
                  </a:lnTo>
                  <a:lnTo>
                    <a:pt x="484" y="733"/>
                  </a:lnTo>
                  <a:lnTo>
                    <a:pt x="469" y="732"/>
                  </a:lnTo>
                  <a:lnTo>
                    <a:pt x="455" y="730"/>
                  </a:lnTo>
                  <a:lnTo>
                    <a:pt x="439" y="727"/>
                  </a:lnTo>
                  <a:lnTo>
                    <a:pt x="424" y="724"/>
                  </a:lnTo>
                  <a:lnTo>
                    <a:pt x="408" y="720"/>
                  </a:lnTo>
                  <a:lnTo>
                    <a:pt x="317" y="1153"/>
                  </a:lnTo>
                  <a:lnTo>
                    <a:pt x="310" y="1193"/>
                  </a:lnTo>
                  <a:lnTo>
                    <a:pt x="303" y="1231"/>
                  </a:lnTo>
                  <a:lnTo>
                    <a:pt x="300" y="1265"/>
                  </a:lnTo>
                  <a:lnTo>
                    <a:pt x="299" y="1296"/>
                  </a:lnTo>
                  <a:lnTo>
                    <a:pt x="299" y="1306"/>
                  </a:lnTo>
                  <a:lnTo>
                    <a:pt x="300" y="1316"/>
                  </a:lnTo>
                  <a:lnTo>
                    <a:pt x="302" y="1325"/>
                  </a:lnTo>
                  <a:lnTo>
                    <a:pt x="304" y="1335"/>
                  </a:lnTo>
                  <a:lnTo>
                    <a:pt x="308" y="1343"/>
                  </a:lnTo>
                  <a:lnTo>
                    <a:pt x="312" y="1351"/>
                  </a:lnTo>
                  <a:lnTo>
                    <a:pt x="317" y="1358"/>
                  </a:lnTo>
                  <a:lnTo>
                    <a:pt x="322" y="1364"/>
                  </a:lnTo>
                  <a:lnTo>
                    <a:pt x="327" y="1370"/>
                  </a:lnTo>
                  <a:lnTo>
                    <a:pt x="334" y="1374"/>
                  </a:lnTo>
                  <a:lnTo>
                    <a:pt x="343" y="1378"/>
                  </a:lnTo>
                  <a:lnTo>
                    <a:pt x="354" y="1381"/>
                  </a:lnTo>
                  <a:lnTo>
                    <a:pt x="366" y="1385"/>
                  </a:lnTo>
                  <a:lnTo>
                    <a:pt x="381" y="1387"/>
                  </a:lnTo>
                  <a:lnTo>
                    <a:pt x="397" y="1390"/>
                  </a:lnTo>
                  <a:lnTo>
                    <a:pt x="415" y="1392"/>
                  </a:lnTo>
                  <a:lnTo>
                    <a:pt x="408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5" y="1390"/>
                  </a:lnTo>
                  <a:lnTo>
                    <a:pt x="57" y="1387"/>
                  </a:lnTo>
                  <a:lnTo>
                    <a:pt x="66" y="1385"/>
                  </a:lnTo>
                  <a:lnTo>
                    <a:pt x="74" y="1382"/>
                  </a:lnTo>
                  <a:lnTo>
                    <a:pt x="80" y="1380"/>
                  </a:lnTo>
                  <a:lnTo>
                    <a:pt x="87" y="1377"/>
                  </a:lnTo>
                  <a:lnTo>
                    <a:pt x="94" y="1372"/>
                  </a:lnTo>
                  <a:lnTo>
                    <a:pt x="101" y="1366"/>
                  </a:lnTo>
                  <a:lnTo>
                    <a:pt x="108" y="1361"/>
                  </a:lnTo>
                  <a:lnTo>
                    <a:pt x="114" y="1355"/>
                  </a:lnTo>
                  <a:lnTo>
                    <a:pt x="120" y="1349"/>
                  </a:lnTo>
                  <a:lnTo>
                    <a:pt x="125" y="1343"/>
                  </a:lnTo>
                  <a:lnTo>
                    <a:pt x="129" y="1336"/>
                  </a:lnTo>
                  <a:lnTo>
                    <a:pt x="133" y="1327"/>
                  </a:lnTo>
                  <a:lnTo>
                    <a:pt x="139" y="1314"/>
                  </a:lnTo>
                  <a:lnTo>
                    <a:pt x="145" y="1299"/>
                  </a:lnTo>
                  <a:lnTo>
                    <a:pt x="151" y="1280"/>
                  </a:lnTo>
                  <a:lnTo>
                    <a:pt x="159" y="1260"/>
                  </a:lnTo>
                  <a:lnTo>
                    <a:pt x="165" y="1236"/>
                  </a:lnTo>
                  <a:lnTo>
                    <a:pt x="172" y="1210"/>
                  </a:lnTo>
                  <a:lnTo>
                    <a:pt x="178" y="1182"/>
                  </a:lnTo>
                  <a:lnTo>
                    <a:pt x="185" y="1153"/>
                  </a:lnTo>
                  <a:lnTo>
                    <a:pt x="369" y="288"/>
                  </a:lnTo>
                  <a:lnTo>
                    <a:pt x="377" y="247"/>
                  </a:lnTo>
                  <a:lnTo>
                    <a:pt x="383" y="211"/>
                  </a:lnTo>
                  <a:lnTo>
                    <a:pt x="387" y="180"/>
                  </a:lnTo>
                  <a:lnTo>
                    <a:pt x="388" y="154"/>
                  </a:lnTo>
                  <a:lnTo>
                    <a:pt x="387" y="142"/>
                  </a:lnTo>
                  <a:lnTo>
                    <a:pt x="386" y="130"/>
                  </a:lnTo>
                  <a:lnTo>
                    <a:pt x="384" y="120"/>
                  </a:lnTo>
                  <a:lnTo>
                    <a:pt x="381" y="110"/>
                  </a:lnTo>
                  <a:lnTo>
                    <a:pt x="376" y="99"/>
                  </a:lnTo>
                  <a:lnTo>
                    <a:pt x="371" y="89"/>
                  </a:lnTo>
                  <a:lnTo>
                    <a:pt x="365" y="81"/>
                  </a:lnTo>
                  <a:lnTo>
                    <a:pt x="359" y="72"/>
                  </a:lnTo>
                  <a:lnTo>
                    <a:pt x="351" y="64"/>
                  </a:lnTo>
                  <a:lnTo>
                    <a:pt x="343" y="57"/>
                  </a:lnTo>
                  <a:lnTo>
                    <a:pt x="333" y="51"/>
                  </a:lnTo>
                  <a:lnTo>
                    <a:pt x="323" y="47"/>
                  </a:lnTo>
                  <a:lnTo>
                    <a:pt x="313" y="43"/>
                  </a:lnTo>
                  <a:lnTo>
                    <a:pt x="300" y="41"/>
                  </a:lnTo>
                  <a:lnTo>
                    <a:pt x="288" y="40"/>
                  </a:lnTo>
                  <a:lnTo>
                    <a:pt x="275" y="39"/>
                  </a:lnTo>
                  <a:lnTo>
                    <a:pt x="285" y="0"/>
                  </a:lnTo>
                  <a:lnTo>
                    <a:pt x="628" y="0"/>
                  </a:lnTo>
                  <a:lnTo>
                    <a:pt x="649" y="0"/>
                  </a:lnTo>
                  <a:lnTo>
                    <a:pt x="669" y="2"/>
                  </a:lnTo>
                  <a:lnTo>
                    <a:pt x="689" y="3"/>
                  </a:lnTo>
                  <a:lnTo>
                    <a:pt x="708" y="6"/>
                  </a:lnTo>
                  <a:lnTo>
                    <a:pt x="726" y="9"/>
                  </a:lnTo>
                  <a:lnTo>
                    <a:pt x="743" y="12"/>
                  </a:lnTo>
                  <a:lnTo>
                    <a:pt x="761" y="17"/>
                  </a:lnTo>
                  <a:lnTo>
                    <a:pt x="776" y="22"/>
                  </a:lnTo>
                  <a:lnTo>
                    <a:pt x="792" y="27"/>
                  </a:lnTo>
                  <a:lnTo>
                    <a:pt x="806" y="35"/>
                  </a:lnTo>
                  <a:lnTo>
                    <a:pt x="819" y="42"/>
                  </a:lnTo>
                  <a:lnTo>
                    <a:pt x="833" y="50"/>
                  </a:lnTo>
                  <a:lnTo>
                    <a:pt x="844" y="58"/>
                  </a:lnTo>
                  <a:lnTo>
                    <a:pt x="856" y="67"/>
                  </a:lnTo>
                  <a:lnTo>
                    <a:pt x="867" y="78"/>
                  </a:lnTo>
                  <a:lnTo>
                    <a:pt x="876" y="88"/>
                  </a:lnTo>
                  <a:lnTo>
                    <a:pt x="885" y="99"/>
                  </a:lnTo>
                  <a:lnTo>
                    <a:pt x="894" y="112"/>
                  </a:lnTo>
                  <a:lnTo>
                    <a:pt x="903" y="124"/>
                  </a:lnTo>
                  <a:lnTo>
                    <a:pt x="910" y="136"/>
                  </a:lnTo>
                  <a:lnTo>
                    <a:pt x="916" y="150"/>
                  </a:lnTo>
                  <a:lnTo>
                    <a:pt x="923" y="163"/>
                  </a:lnTo>
                  <a:lnTo>
                    <a:pt x="928" y="176"/>
                  </a:lnTo>
                  <a:lnTo>
                    <a:pt x="933" y="191"/>
                  </a:lnTo>
                  <a:lnTo>
                    <a:pt x="938" y="206"/>
                  </a:lnTo>
                  <a:lnTo>
                    <a:pt x="942" y="222"/>
                  </a:lnTo>
                  <a:lnTo>
                    <a:pt x="945" y="237"/>
                  </a:lnTo>
                  <a:lnTo>
                    <a:pt x="948" y="253"/>
                  </a:lnTo>
                  <a:lnTo>
                    <a:pt x="950" y="270"/>
                  </a:lnTo>
                  <a:lnTo>
                    <a:pt x="951" y="286"/>
                  </a:lnTo>
                  <a:lnTo>
                    <a:pt x="952" y="304"/>
                  </a:lnTo>
                  <a:lnTo>
                    <a:pt x="953" y="322"/>
                  </a:lnTo>
                  <a:lnTo>
                    <a:pt x="952" y="339"/>
                  </a:lnTo>
                  <a:lnTo>
                    <a:pt x="951" y="356"/>
                  </a:lnTo>
                  <a:lnTo>
                    <a:pt x="950" y="373"/>
                  </a:lnTo>
                  <a:lnTo>
                    <a:pt x="948" y="389"/>
                  </a:lnTo>
                  <a:lnTo>
                    <a:pt x="945" y="406"/>
                  </a:lnTo>
                  <a:lnTo>
                    <a:pt x="942" y="422"/>
                  </a:lnTo>
                  <a:lnTo>
                    <a:pt x="938" y="438"/>
                  </a:lnTo>
                  <a:lnTo>
                    <a:pt x="933" y="454"/>
                  </a:lnTo>
                  <a:lnTo>
                    <a:pt x="928" y="470"/>
                  </a:lnTo>
                  <a:lnTo>
                    <a:pt x="922" y="486"/>
                  </a:lnTo>
                  <a:lnTo>
                    <a:pt x="916" y="501"/>
                  </a:lnTo>
                  <a:lnTo>
                    <a:pt x="909" y="517"/>
                  </a:lnTo>
                  <a:lnTo>
                    <a:pt x="901" y="531"/>
                  </a:lnTo>
                  <a:lnTo>
                    <a:pt x="892" y="545"/>
                  </a:lnTo>
                  <a:lnTo>
                    <a:pt x="884" y="561"/>
                  </a:lnTo>
                  <a:lnTo>
                    <a:pt x="875" y="575"/>
                  </a:lnTo>
                  <a:lnTo>
                    <a:pt x="865" y="588"/>
                  </a:lnTo>
                  <a:lnTo>
                    <a:pt x="854" y="602"/>
                  </a:lnTo>
                  <a:lnTo>
                    <a:pt x="843" y="614"/>
                  </a:lnTo>
                  <a:lnTo>
                    <a:pt x="832" y="626"/>
                  </a:lnTo>
                  <a:lnTo>
                    <a:pt x="820" y="638"/>
                  </a:lnTo>
                  <a:lnTo>
                    <a:pt x="808" y="649"/>
                  </a:lnTo>
                  <a:lnTo>
                    <a:pt x="795" y="658"/>
                  </a:lnTo>
                  <a:lnTo>
                    <a:pt x="781" y="669"/>
                  </a:lnTo>
                  <a:lnTo>
                    <a:pt x="768" y="677"/>
                  </a:lnTo>
                  <a:lnTo>
                    <a:pt x="755" y="685"/>
                  </a:lnTo>
                  <a:lnTo>
                    <a:pt x="739" y="692"/>
                  </a:lnTo>
                  <a:lnTo>
                    <a:pt x="725" y="699"/>
                  </a:lnTo>
                  <a:lnTo>
                    <a:pt x="709" y="706"/>
                  </a:lnTo>
                  <a:lnTo>
                    <a:pt x="694" y="711"/>
                  </a:lnTo>
                  <a:lnTo>
                    <a:pt x="678" y="716"/>
                  </a:lnTo>
                  <a:lnTo>
                    <a:pt x="660" y="720"/>
                  </a:lnTo>
                  <a:lnTo>
                    <a:pt x="763" y="1138"/>
                  </a:lnTo>
                  <a:lnTo>
                    <a:pt x="772" y="1175"/>
                  </a:lnTo>
                  <a:lnTo>
                    <a:pt x="781" y="1209"/>
                  </a:lnTo>
                  <a:lnTo>
                    <a:pt x="791" y="1239"/>
                  </a:lnTo>
                  <a:lnTo>
                    <a:pt x="800" y="1266"/>
                  </a:lnTo>
                  <a:lnTo>
                    <a:pt x="810" y="1289"/>
                  </a:lnTo>
                  <a:lnTo>
                    <a:pt x="819" y="1310"/>
                  </a:lnTo>
                  <a:lnTo>
                    <a:pt x="829" y="1326"/>
                  </a:lnTo>
                  <a:lnTo>
                    <a:pt x="838" y="1340"/>
                  </a:lnTo>
                  <a:lnTo>
                    <a:pt x="848" y="1350"/>
                  </a:lnTo>
                  <a:lnTo>
                    <a:pt x="859" y="1360"/>
                  </a:lnTo>
                  <a:lnTo>
                    <a:pt x="872" y="1368"/>
                  </a:lnTo>
                  <a:lnTo>
                    <a:pt x="886" y="1376"/>
                  </a:lnTo>
                  <a:lnTo>
                    <a:pt x="903" y="1382"/>
                  </a:lnTo>
                  <a:lnTo>
                    <a:pt x="919" y="1387"/>
                  </a:lnTo>
                  <a:lnTo>
                    <a:pt x="938" y="1390"/>
                  </a:lnTo>
                  <a:lnTo>
                    <a:pt x="958" y="1392"/>
                  </a:lnTo>
                  <a:lnTo>
                    <a:pt x="949" y="1431"/>
                  </a:lnTo>
                  <a:lnTo>
                    <a:pt x="698" y="1431"/>
                  </a:lnTo>
                  <a:close/>
                  <a:moveTo>
                    <a:pt x="421" y="659"/>
                  </a:moveTo>
                  <a:lnTo>
                    <a:pt x="445" y="663"/>
                  </a:lnTo>
                  <a:lnTo>
                    <a:pt x="468" y="667"/>
                  </a:lnTo>
                  <a:lnTo>
                    <a:pt x="489" y="669"/>
                  </a:lnTo>
                  <a:lnTo>
                    <a:pt x="510" y="670"/>
                  </a:lnTo>
                  <a:lnTo>
                    <a:pt x="526" y="669"/>
                  </a:lnTo>
                  <a:lnTo>
                    <a:pt x="542" y="668"/>
                  </a:lnTo>
                  <a:lnTo>
                    <a:pt x="557" y="666"/>
                  </a:lnTo>
                  <a:lnTo>
                    <a:pt x="573" y="662"/>
                  </a:lnTo>
                  <a:lnTo>
                    <a:pt x="588" y="659"/>
                  </a:lnTo>
                  <a:lnTo>
                    <a:pt x="603" y="655"/>
                  </a:lnTo>
                  <a:lnTo>
                    <a:pt x="616" y="650"/>
                  </a:lnTo>
                  <a:lnTo>
                    <a:pt x="629" y="644"/>
                  </a:lnTo>
                  <a:lnTo>
                    <a:pt x="643" y="638"/>
                  </a:lnTo>
                  <a:lnTo>
                    <a:pt x="655" y="630"/>
                  </a:lnTo>
                  <a:lnTo>
                    <a:pt x="667" y="621"/>
                  </a:lnTo>
                  <a:lnTo>
                    <a:pt x="679" y="612"/>
                  </a:lnTo>
                  <a:lnTo>
                    <a:pt x="690" y="603"/>
                  </a:lnTo>
                  <a:lnTo>
                    <a:pt x="701" y="592"/>
                  </a:lnTo>
                  <a:lnTo>
                    <a:pt x="711" y="580"/>
                  </a:lnTo>
                  <a:lnTo>
                    <a:pt x="721" y="568"/>
                  </a:lnTo>
                  <a:lnTo>
                    <a:pt x="730" y="556"/>
                  </a:lnTo>
                  <a:lnTo>
                    <a:pt x="739" y="542"/>
                  </a:lnTo>
                  <a:lnTo>
                    <a:pt x="747" y="529"/>
                  </a:lnTo>
                  <a:lnTo>
                    <a:pt x="755" y="514"/>
                  </a:lnTo>
                  <a:lnTo>
                    <a:pt x="762" y="500"/>
                  </a:lnTo>
                  <a:lnTo>
                    <a:pt x="768" y="486"/>
                  </a:lnTo>
                  <a:lnTo>
                    <a:pt x="774" y="470"/>
                  </a:lnTo>
                  <a:lnTo>
                    <a:pt x="779" y="455"/>
                  </a:lnTo>
                  <a:lnTo>
                    <a:pt x="783" y="439"/>
                  </a:lnTo>
                  <a:lnTo>
                    <a:pt x="788" y="423"/>
                  </a:lnTo>
                  <a:lnTo>
                    <a:pt x="791" y="407"/>
                  </a:lnTo>
                  <a:lnTo>
                    <a:pt x="794" y="389"/>
                  </a:lnTo>
                  <a:lnTo>
                    <a:pt x="796" y="372"/>
                  </a:lnTo>
                  <a:lnTo>
                    <a:pt x="798" y="354"/>
                  </a:lnTo>
                  <a:lnTo>
                    <a:pt x="799" y="336"/>
                  </a:lnTo>
                  <a:lnTo>
                    <a:pt x="799" y="317"/>
                  </a:lnTo>
                  <a:lnTo>
                    <a:pt x="798" y="289"/>
                  </a:lnTo>
                  <a:lnTo>
                    <a:pt x="796" y="263"/>
                  </a:lnTo>
                  <a:lnTo>
                    <a:pt x="792" y="237"/>
                  </a:lnTo>
                  <a:lnTo>
                    <a:pt x="786" y="214"/>
                  </a:lnTo>
                  <a:lnTo>
                    <a:pt x="779" y="193"/>
                  </a:lnTo>
                  <a:lnTo>
                    <a:pt x="771" y="172"/>
                  </a:lnTo>
                  <a:lnTo>
                    <a:pt x="767" y="163"/>
                  </a:lnTo>
                  <a:lnTo>
                    <a:pt x="762" y="155"/>
                  </a:lnTo>
                  <a:lnTo>
                    <a:pt x="756" y="147"/>
                  </a:lnTo>
                  <a:lnTo>
                    <a:pt x="751" y="138"/>
                  </a:lnTo>
                  <a:lnTo>
                    <a:pt x="744" y="130"/>
                  </a:lnTo>
                  <a:lnTo>
                    <a:pt x="737" y="124"/>
                  </a:lnTo>
                  <a:lnTo>
                    <a:pt x="730" y="117"/>
                  </a:lnTo>
                  <a:lnTo>
                    <a:pt x="723" y="111"/>
                  </a:lnTo>
                  <a:lnTo>
                    <a:pt x="716" y="105"/>
                  </a:lnTo>
                  <a:lnTo>
                    <a:pt x="707" y="100"/>
                  </a:lnTo>
                  <a:lnTo>
                    <a:pt x="698" y="95"/>
                  </a:lnTo>
                  <a:lnTo>
                    <a:pt x="690" y="91"/>
                  </a:lnTo>
                  <a:lnTo>
                    <a:pt x="681" y="88"/>
                  </a:lnTo>
                  <a:lnTo>
                    <a:pt x="670" y="85"/>
                  </a:lnTo>
                  <a:lnTo>
                    <a:pt x="660" y="82"/>
                  </a:lnTo>
                  <a:lnTo>
                    <a:pt x="650" y="80"/>
                  </a:lnTo>
                  <a:lnTo>
                    <a:pt x="640" y="78"/>
                  </a:lnTo>
                  <a:lnTo>
                    <a:pt x="628" y="77"/>
                  </a:lnTo>
                  <a:lnTo>
                    <a:pt x="617" y="76"/>
                  </a:lnTo>
                  <a:lnTo>
                    <a:pt x="605" y="76"/>
                  </a:lnTo>
                  <a:lnTo>
                    <a:pt x="591" y="77"/>
                  </a:lnTo>
                  <a:lnTo>
                    <a:pt x="577" y="78"/>
                  </a:lnTo>
                  <a:lnTo>
                    <a:pt x="562" y="81"/>
                  </a:lnTo>
                  <a:lnTo>
                    <a:pt x="545" y="85"/>
                  </a:lnTo>
                  <a:lnTo>
                    <a:pt x="421" y="65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456" y="415"/>
              <a:ext cx="39" cy="55"/>
            </a:xfrm>
            <a:custGeom>
              <a:avLst/>
              <a:gdLst/>
              <a:ahLst/>
              <a:cxnLst>
                <a:cxn ang="0">
                  <a:pos x="788" y="15"/>
                </a:cxn>
                <a:cxn ang="0">
                  <a:pos x="885" y="69"/>
                </a:cxn>
                <a:cxn ang="0">
                  <a:pos x="948" y="137"/>
                </a:cxn>
                <a:cxn ang="0">
                  <a:pos x="1012" y="274"/>
                </a:cxn>
                <a:cxn ang="0">
                  <a:pos x="1045" y="430"/>
                </a:cxn>
                <a:cxn ang="0">
                  <a:pos x="1044" y="581"/>
                </a:cxn>
                <a:cxn ang="0">
                  <a:pos x="1023" y="730"/>
                </a:cxn>
                <a:cxn ang="0">
                  <a:pos x="982" y="884"/>
                </a:cxn>
                <a:cxn ang="0">
                  <a:pos x="924" y="1039"/>
                </a:cxn>
                <a:cxn ang="0">
                  <a:pos x="852" y="1175"/>
                </a:cxn>
                <a:cxn ang="0">
                  <a:pos x="768" y="1289"/>
                </a:cxn>
                <a:cxn ang="0">
                  <a:pos x="672" y="1379"/>
                </a:cxn>
                <a:cxn ang="0">
                  <a:pos x="572" y="1444"/>
                </a:cxn>
                <a:cxn ang="0">
                  <a:pos x="470" y="1483"/>
                </a:cxn>
                <a:cxn ang="0">
                  <a:pos x="365" y="1496"/>
                </a:cxn>
                <a:cxn ang="0">
                  <a:pos x="292" y="1489"/>
                </a:cxn>
                <a:cxn ang="0">
                  <a:pos x="228" y="1467"/>
                </a:cxn>
                <a:cxn ang="0">
                  <a:pos x="171" y="1431"/>
                </a:cxn>
                <a:cxn ang="0">
                  <a:pos x="89" y="1338"/>
                </a:cxn>
                <a:cxn ang="0">
                  <a:pos x="30" y="1199"/>
                </a:cxn>
                <a:cxn ang="0">
                  <a:pos x="3" y="1052"/>
                </a:cxn>
                <a:cxn ang="0">
                  <a:pos x="3" y="921"/>
                </a:cxn>
                <a:cxn ang="0">
                  <a:pos x="17" y="796"/>
                </a:cxn>
                <a:cxn ang="0">
                  <a:pos x="47" y="673"/>
                </a:cxn>
                <a:cxn ang="0">
                  <a:pos x="109" y="505"/>
                </a:cxn>
                <a:cxn ang="0">
                  <a:pos x="217" y="306"/>
                </a:cxn>
                <a:cxn ang="0">
                  <a:pos x="343" y="156"/>
                </a:cxn>
                <a:cxn ang="0">
                  <a:pos x="466" y="61"/>
                </a:cxn>
                <a:cxn ang="0">
                  <a:pos x="537" y="26"/>
                </a:cxn>
                <a:cxn ang="0">
                  <a:pos x="613" y="6"/>
                </a:cxn>
                <a:cxn ang="0">
                  <a:pos x="690" y="0"/>
                </a:cxn>
                <a:cxn ang="0">
                  <a:pos x="586" y="80"/>
                </a:cxn>
                <a:cxn ang="0">
                  <a:pos x="492" y="133"/>
                </a:cxn>
                <a:cxn ang="0">
                  <a:pos x="401" y="235"/>
                </a:cxn>
                <a:cxn ang="0">
                  <a:pos x="311" y="389"/>
                </a:cxn>
                <a:cxn ang="0">
                  <a:pos x="232" y="601"/>
                </a:cxn>
                <a:cxn ang="0">
                  <a:pos x="175" y="859"/>
                </a:cxn>
                <a:cxn ang="0">
                  <a:pos x="162" y="995"/>
                </a:cxn>
                <a:cxn ang="0">
                  <a:pos x="169" y="1155"/>
                </a:cxn>
                <a:cxn ang="0">
                  <a:pos x="205" y="1283"/>
                </a:cxn>
                <a:cxn ang="0">
                  <a:pos x="242" y="1352"/>
                </a:cxn>
                <a:cxn ang="0">
                  <a:pos x="290" y="1399"/>
                </a:cxn>
                <a:cxn ang="0">
                  <a:pos x="349" y="1424"/>
                </a:cxn>
                <a:cxn ang="0">
                  <a:pos x="426" y="1425"/>
                </a:cxn>
                <a:cxn ang="0">
                  <a:pos x="514" y="1392"/>
                </a:cxn>
                <a:cxn ang="0">
                  <a:pos x="600" y="1316"/>
                </a:cxn>
                <a:cxn ang="0">
                  <a:pos x="695" y="1181"/>
                </a:cxn>
                <a:cxn ang="0">
                  <a:pos x="794" y="957"/>
                </a:cxn>
                <a:cxn ang="0">
                  <a:pos x="866" y="685"/>
                </a:cxn>
                <a:cxn ang="0">
                  <a:pos x="891" y="431"/>
                </a:cxn>
                <a:cxn ang="0">
                  <a:pos x="868" y="264"/>
                </a:cxn>
                <a:cxn ang="0">
                  <a:pos x="819" y="151"/>
                </a:cxn>
                <a:cxn ang="0">
                  <a:pos x="773" y="101"/>
                </a:cxn>
                <a:cxn ang="0">
                  <a:pos x="716" y="74"/>
                </a:cxn>
              </a:cxnLst>
              <a:rect l="0" t="0" r="r" b="b"/>
              <a:pathLst>
                <a:path w="1047" h="1496">
                  <a:moveTo>
                    <a:pt x="690" y="0"/>
                  </a:moveTo>
                  <a:lnTo>
                    <a:pt x="715" y="1"/>
                  </a:lnTo>
                  <a:lnTo>
                    <a:pt x="740" y="3"/>
                  </a:lnTo>
                  <a:lnTo>
                    <a:pt x="765" y="8"/>
                  </a:lnTo>
                  <a:lnTo>
                    <a:pt x="788" y="15"/>
                  </a:lnTo>
                  <a:lnTo>
                    <a:pt x="811" y="23"/>
                  </a:lnTo>
                  <a:lnTo>
                    <a:pt x="833" y="34"/>
                  </a:lnTo>
                  <a:lnTo>
                    <a:pt x="854" y="47"/>
                  </a:lnTo>
                  <a:lnTo>
                    <a:pt x="875" y="61"/>
                  </a:lnTo>
                  <a:lnTo>
                    <a:pt x="885" y="69"/>
                  </a:lnTo>
                  <a:lnTo>
                    <a:pt x="894" y="77"/>
                  </a:lnTo>
                  <a:lnTo>
                    <a:pt x="904" y="86"/>
                  </a:lnTo>
                  <a:lnTo>
                    <a:pt x="914" y="95"/>
                  </a:lnTo>
                  <a:lnTo>
                    <a:pt x="931" y="116"/>
                  </a:lnTo>
                  <a:lnTo>
                    <a:pt x="948" y="137"/>
                  </a:lnTo>
                  <a:lnTo>
                    <a:pt x="962" y="161"/>
                  </a:lnTo>
                  <a:lnTo>
                    <a:pt x="976" y="187"/>
                  </a:lnTo>
                  <a:lnTo>
                    <a:pt x="990" y="215"/>
                  </a:lnTo>
                  <a:lnTo>
                    <a:pt x="1002" y="243"/>
                  </a:lnTo>
                  <a:lnTo>
                    <a:pt x="1012" y="274"/>
                  </a:lnTo>
                  <a:lnTo>
                    <a:pt x="1022" y="305"/>
                  </a:lnTo>
                  <a:lnTo>
                    <a:pt x="1030" y="336"/>
                  </a:lnTo>
                  <a:lnTo>
                    <a:pt x="1036" y="367"/>
                  </a:lnTo>
                  <a:lnTo>
                    <a:pt x="1041" y="398"/>
                  </a:lnTo>
                  <a:lnTo>
                    <a:pt x="1045" y="430"/>
                  </a:lnTo>
                  <a:lnTo>
                    <a:pt x="1047" y="462"/>
                  </a:lnTo>
                  <a:lnTo>
                    <a:pt x="1047" y="494"/>
                  </a:lnTo>
                  <a:lnTo>
                    <a:pt x="1047" y="523"/>
                  </a:lnTo>
                  <a:lnTo>
                    <a:pt x="1046" y="553"/>
                  </a:lnTo>
                  <a:lnTo>
                    <a:pt x="1044" y="581"/>
                  </a:lnTo>
                  <a:lnTo>
                    <a:pt x="1041" y="611"/>
                  </a:lnTo>
                  <a:lnTo>
                    <a:pt x="1038" y="640"/>
                  </a:lnTo>
                  <a:lnTo>
                    <a:pt x="1034" y="670"/>
                  </a:lnTo>
                  <a:lnTo>
                    <a:pt x="1029" y="700"/>
                  </a:lnTo>
                  <a:lnTo>
                    <a:pt x="1023" y="730"/>
                  </a:lnTo>
                  <a:lnTo>
                    <a:pt x="1016" y="760"/>
                  </a:lnTo>
                  <a:lnTo>
                    <a:pt x="1009" y="791"/>
                  </a:lnTo>
                  <a:lnTo>
                    <a:pt x="1001" y="821"/>
                  </a:lnTo>
                  <a:lnTo>
                    <a:pt x="992" y="852"/>
                  </a:lnTo>
                  <a:lnTo>
                    <a:pt x="982" y="884"/>
                  </a:lnTo>
                  <a:lnTo>
                    <a:pt x="972" y="914"/>
                  </a:lnTo>
                  <a:lnTo>
                    <a:pt x="961" y="945"/>
                  </a:lnTo>
                  <a:lnTo>
                    <a:pt x="950" y="977"/>
                  </a:lnTo>
                  <a:lnTo>
                    <a:pt x="936" y="1008"/>
                  </a:lnTo>
                  <a:lnTo>
                    <a:pt x="924" y="1039"/>
                  </a:lnTo>
                  <a:lnTo>
                    <a:pt x="911" y="1068"/>
                  </a:lnTo>
                  <a:lnTo>
                    <a:pt x="896" y="1096"/>
                  </a:lnTo>
                  <a:lnTo>
                    <a:pt x="882" y="1124"/>
                  </a:lnTo>
                  <a:lnTo>
                    <a:pt x="867" y="1150"/>
                  </a:lnTo>
                  <a:lnTo>
                    <a:pt x="852" y="1175"/>
                  </a:lnTo>
                  <a:lnTo>
                    <a:pt x="836" y="1200"/>
                  </a:lnTo>
                  <a:lnTo>
                    <a:pt x="819" y="1224"/>
                  </a:lnTo>
                  <a:lnTo>
                    <a:pt x="803" y="1246"/>
                  </a:lnTo>
                  <a:lnTo>
                    <a:pt x="785" y="1268"/>
                  </a:lnTo>
                  <a:lnTo>
                    <a:pt x="768" y="1289"/>
                  </a:lnTo>
                  <a:lnTo>
                    <a:pt x="750" y="1309"/>
                  </a:lnTo>
                  <a:lnTo>
                    <a:pt x="731" y="1328"/>
                  </a:lnTo>
                  <a:lnTo>
                    <a:pt x="712" y="1346"/>
                  </a:lnTo>
                  <a:lnTo>
                    <a:pt x="693" y="1363"/>
                  </a:lnTo>
                  <a:lnTo>
                    <a:pt x="672" y="1379"/>
                  </a:lnTo>
                  <a:lnTo>
                    <a:pt x="653" y="1394"/>
                  </a:lnTo>
                  <a:lnTo>
                    <a:pt x="633" y="1409"/>
                  </a:lnTo>
                  <a:lnTo>
                    <a:pt x="613" y="1421"/>
                  </a:lnTo>
                  <a:lnTo>
                    <a:pt x="592" y="1433"/>
                  </a:lnTo>
                  <a:lnTo>
                    <a:pt x="572" y="1444"/>
                  </a:lnTo>
                  <a:lnTo>
                    <a:pt x="552" y="1454"/>
                  </a:lnTo>
                  <a:lnTo>
                    <a:pt x="531" y="1463"/>
                  </a:lnTo>
                  <a:lnTo>
                    <a:pt x="511" y="1470"/>
                  </a:lnTo>
                  <a:lnTo>
                    <a:pt x="490" y="1478"/>
                  </a:lnTo>
                  <a:lnTo>
                    <a:pt x="470" y="1483"/>
                  </a:lnTo>
                  <a:lnTo>
                    <a:pt x="448" y="1488"/>
                  </a:lnTo>
                  <a:lnTo>
                    <a:pt x="428" y="1491"/>
                  </a:lnTo>
                  <a:lnTo>
                    <a:pt x="407" y="1494"/>
                  </a:lnTo>
                  <a:lnTo>
                    <a:pt x="385" y="1495"/>
                  </a:lnTo>
                  <a:lnTo>
                    <a:pt x="365" y="1496"/>
                  </a:lnTo>
                  <a:lnTo>
                    <a:pt x="349" y="1496"/>
                  </a:lnTo>
                  <a:lnTo>
                    <a:pt x="335" y="1495"/>
                  </a:lnTo>
                  <a:lnTo>
                    <a:pt x="321" y="1493"/>
                  </a:lnTo>
                  <a:lnTo>
                    <a:pt x="306" y="1491"/>
                  </a:lnTo>
                  <a:lnTo>
                    <a:pt x="292" y="1489"/>
                  </a:lnTo>
                  <a:lnTo>
                    <a:pt x="279" y="1486"/>
                  </a:lnTo>
                  <a:lnTo>
                    <a:pt x="265" y="1482"/>
                  </a:lnTo>
                  <a:lnTo>
                    <a:pt x="253" y="1478"/>
                  </a:lnTo>
                  <a:lnTo>
                    <a:pt x="239" y="1472"/>
                  </a:lnTo>
                  <a:lnTo>
                    <a:pt x="228" y="1467"/>
                  </a:lnTo>
                  <a:lnTo>
                    <a:pt x="216" y="1461"/>
                  </a:lnTo>
                  <a:lnTo>
                    <a:pt x="205" y="1455"/>
                  </a:lnTo>
                  <a:lnTo>
                    <a:pt x="192" y="1448"/>
                  </a:lnTo>
                  <a:lnTo>
                    <a:pt x="182" y="1440"/>
                  </a:lnTo>
                  <a:lnTo>
                    <a:pt x="171" y="1431"/>
                  </a:lnTo>
                  <a:lnTo>
                    <a:pt x="160" y="1422"/>
                  </a:lnTo>
                  <a:lnTo>
                    <a:pt x="141" y="1404"/>
                  </a:lnTo>
                  <a:lnTo>
                    <a:pt x="122" y="1383"/>
                  </a:lnTo>
                  <a:lnTo>
                    <a:pt x="105" y="1360"/>
                  </a:lnTo>
                  <a:lnTo>
                    <a:pt x="89" y="1338"/>
                  </a:lnTo>
                  <a:lnTo>
                    <a:pt x="75" y="1312"/>
                  </a:lnTo>
                  <a:lnTo>
                    <a:pt x="62" y="1286"/>
                  </a:lnTo>
                  <a:lnTo>
                    <a:pt x="50" y="1259"/>
                  </a:lnTo>
                  <a:lnTo>
                    <a:pt x="39" y="1229"/>
                  </a:lnTo>
                  <a:lnTo>
                    <a:pt x="30" y="1199"/>
                  </a:lnTo>
                  <a:lnTo>
                    <a:pt x="23" y="1169"/>
                  </a:lnTo>
                  <a:lnTo>
                    <a:pt x="15" y="1139"/>
                  </a:lnTo>
                  <a:lnTo>
                    <a:pt x="10" y="1111"/>
                  </a:lnTo>
                  <a:lnTo>
                    <a:pt x="6" y="1081"/>
                  </a:lnTo>
                  <a:lnTo>
                    <a:pt x="3" y="1052"/>
                  </a:lnTo>
                  <a:lnTo>
                    <a:pt x="1" y="1024"/>
                  </a:lnTo>
                  <a:lnTo>
                    <a:pt x="0" y="996"/>
                  </a:lnTo>
                  <a:lnTo>
                    <a:pt x="0" y="971"/>
                  </a:lnTo>
                  <a:lnTo>
                    <a:pt x="1" y="945"/>
                  </a:lnTo>
                  <a:lnTo>
                    <a:pt x="3" y="921"/>
                  </a:lnTo>
                  <a:lnTo>
                    <a:pt x="4" y="896"/>
                  </a:lnTo>
                  <a:lnTo>
                    <a:pt x="7" y="870"/>
                  </a:lnTo>
                  <a:lnTo>
                    <a:pt x="10" y="846"/>
                  </a:lnTo>
                  <a:lnTo>
                    <a:pt x="13" y="821"/>
                  </a:lnTo>
                  <a:lnTo>
                    <a:pt x="17" y="796"/>
                  </a:lnTo>
                  <a:lnTo>
                    <a:pt x="23" y="772"/>
                  </a:lnTo>
                  <a:lnTo>
                    <a:pt x="28" y="747"/>
                  </a:lnTo>
                  <a:lnTo>
                    <a:pt x="34" y="722"/>
                  </a:lnTo>
                  <a:lnTo>
                    <a:pt x="40" y="698"/>
                  </a:lnTo>
                  <a:lnTo>
                    <a:pt x="47" y="673"/>
                  </a:lnTo>
                  <a:lnTo>
                    <a:pt x="54" y="648"/>
                  </a:lnTo>
                  <a:lnTo>
                    <a:pt x="63" y="624"/>
                  </a:lnTo>
                  <a:lnTo>
                    <a:pt x="71" y="599"/>
                  </a:lnTo>
                  <a:lnTo>
                    <a:pt x="89" y="552"/>
                  </a:lnTo>
                  <a:lnTo>
                    <a:pt x="109" y="505"/>
                  </a:lnTo>
                  <a:lnTo>
                    <a:pt x="128" y="461"/>
                  </a:lnTo>
                  <a:lnTo>
                    <a:pt x="149" y="420"/>
                  </a:lnTo>
                  <a:lnTo>
                    <a:pt x="171" y="380"/>
                  </a:lnTo>
                  <a:lnTo>
                    <a:pt x="193" y="342"/>
                  </a:lnTo>
                  <a:lnTo>
                    <a:pt x="217" y="306"/>
                  </a:lnTo>
                  <a:lnTo>
                    <a:pt x="242" y="272"/>
                  </a:lnTo>
                  <a:lnTo>
                    <a:pt x="266" y="240"/>
                  </a:lnTo>
                  <a:lnTo>
                    <a:pt x="291" y="210"/>
                  </a:lnTo>
                  <a:lnTo>
                    <a:pt x="317" y="182"/>
                  </a:lnTo>
                  <a:lnTo>
                    <a:pt x="343" y="156"/>
                  </a:lnTo>
                  <a:lnTo>
                    <a:pt x="370" y="131"/>
                  </a:lnTo>
                  <a:lnTo>
                    <a:pt x="397" y="109"/>
                  </a:lnTo>
                  <a:lnTo>
                    <a:pt x="423" y="88"/>
                  </a:lnTo>
                  <a:lnTo>
                    <a:pt x="452" y="70"/>
                  </a:lnTo>
                  <a:lnTo>
                    <a:pt x="466" y="61"/>
                  </a:lnTo>
                  <a:lnTo>
                    <a:pt x="480" y="53"/>
                  </a:lnTo>
                  <a:lnTo>
                    <a:pt x="494" y="46"/>
                  </a:lnTo>
                  <a:lnTo>
                    <a:pt x="509" y="39"/>
                  </a:lnTo>
                  <a:lnTo>
                    <a:pt x="523" y="33"/>
                  </a:lnTo>
                  <a:lnTo>
                    <a:pt x="537" y="26"/>
                  </a:lnTo>
                  <a:lnTo>
                    <a:pt x="552" y="21"/>
                  </a:lnTo>
                  <a:lnTo>
                    <a:pt x="567" y="17"/>
                  </a:lnTo>
                  <a:lnTo>
                    <a:pt x="582" y="13"/>
                  </a:lnTo>
                  <a:lnTo>
                    <a:pt x="597" y="9"/>
                  </a:lnTo>
                  <a:lnTo>
                    <a:pt x="613" y="6"/>
                  </a:lnTo>
                  <a:lnTo>
                    <a:pt x="627" y="4"/>
                  </a:lnTo>
                  <a:lnTo>
                    <a:pt x="642" y="2"/>
                  </a:lnTo>
                  <a:lnTo>
                    <a:pt x="658" y="1"/>
                  </a:lnTo>
                  <a:lnTo>
                    <a:pt x="673" y="0"/>
                  </a:lnTo>
                  <a:lnTo>
                    <a:pt x="690" y="0"/>
                  </a:lnTo>
                  <a:close/>
                  <a:moveTo>
                    <a:pt x="663" y="67"/>
                  </a:moveTo>
                  <a:lnTo>
                    <a:pt x="643" y="68"/>
                  </a:lnTo>
                  <a:lnTo>
                    <a:pt x="624" y="70"/>
                  </a:lnTo>
                  <a:lnTo>
                    <a:pt x="605" y="74"/>
                  </a:lnTo>
                  <a:lnTo>
                    <a:pt x="586" y="80"/>
                  </a:lnTo>
                  <a:lnTo>
                    <a:pt x="567" y="87"/>
                  </a:lnTo>
                  <a:lnTo>
                    <a:pt x="549" y="96"/>
                  </a:lnTo>
                  <a:lnTo>
                    <a:pt x="529" y="107"/>
                  </a:lnTo>
                  <a:lnTo>
                    <a:pt x="511" y="119"/>
                  </a:lnTo>
                  <a:lnTo>
                    <a:pt x="492" y="133"/>
                  </a:lnTo>
                  <a:lnTo>
                    <a:pt x="474" y="150"/>
                  </a:lnTo>
                  <a:lnTo>
                    <a:pt x="455" y="167"/>
                  </a:lnTo>
                  <a:lnTo>
                    <a:pt x="437" y="188"/>
                  </a:lnTo>
                  <a:lnTo>
                    <a:pt x="418" y="210"/>
                  </a:lnTo>
                  <a:lnTo>
                    <a:pt x="401" y="235"/>
                  </a:lnTo>
                  <a:lnTo>
                    <a:pt x="382" y="262"/>
                  </a:lnTo>
                  <a:lnTo>
                    <a:pt x="364" y="291"/>
                  </a:lnTo>
                  <a:lnTo>
                    <a:pt x="346" y="320"/>
                  </a:lnTo>
                  <a:lnTo>
                    <a:pt x="328" y="354"/>
                  </a:lnTo>
                  <a:lnTo>
                    <a:pt x="311" y="389"/>
                  </a:lnTo>
                  <a:lnTo>
                    <a:pt x="295" y="427"/>
                  </a:lnTo>
                  <a:lnTo>
                    <a:pt x="279" y="467"/>
                  </a:lnTo>
                  <a:lnTo>
                    <a:pt x="262" y="509"/>
                  </a:lnTo>
                  <a:lnTo>
                    <a:pt x="248" y="554"/>
                  </a:lnTo>
                  <a:lnTo>
                    <a:pt x="232" y="601"/>
                  </a:lnTo>
                  <a:lnTo>
                    <a:pt x="216" y="660"/>
                  </a:lnTo>
                  <a:lnTo>
                    <a:pt x="201" y="717"/>
                  </a:lnTo>
                  <a:lnTo>
                    <a:pt x="189" y="775"/>
                  </a:lnTo>
                  <a:lnTo>
                    <a:pt x="179" y="831"/>
                  </a:lnTo>
                  <a:lnTo>
                    <a:pt x="175" y="859"/>
                  </a:lnTo>
                  <a:lnTo>
                    <a:pt x="172" y="886"/>
                  </a:lnTo>
                  <a:lnTo>
                    <a:pt x="169" y="913"/>
                  </a:lnTo>
                  <a:lnTo>
                    <a:pt x="165" y="941"/>
                  </a:lnTo>
                  <a:lnTo>
                    <a:pt x="163" y="968"/>
                  </a:lnTo>
                  <a:lnTo>
                    <a:pt x="162" y="995"/>
                  </a:lnTo>
                  <a:lnTo>
                    <a:pt x="161" y="1021"/>
                  </a:lnTo>
                  <a:lnTo>
                    <a:pt x="161" y="1047"/>
                  </a:lnTo>
                  <a:lnTo>
                    <a:pt x="162" y="1084"/>
                  </a:lnTo>
                  <a:lnTo>
                    <a:pt x="164" y="1120"/>
                  </a:lnTo>
                  <a:lnTo>
                    <a:pt x="169" y="1155"/>
                  </a:lnTo>
                  <a:lnTo>
                    <a:pt x="176" y="1189"/>
                  </a:lnTo>
                  <a:lnTo>
                    <a:pt x="183" y="1222"/>
                  </a:lnTo>
                  <a:lnTo>
                    <a:pt x="193" y="1252"/>
                  </a:lnTo>
                  <a:lnTo>
                    <a:pt x="198" y="1268"/>
                  </a:lnTo>
                  <a:lnTo>
                    <a:pt x="205" y="1283"/>
                  </a:lnTo>
                  <a:lnTo>
                    <a:pt x="211" y="1299"/>
                  </a:lnTo>
                  <a:lnTo>
                    <a:pt x="218" y="1313"/>
                  </a:lnTo>
                  <a:lnTo>
                    <a:pt x="225" y="1326"/>
                  </a:lnTo>
                  <a:lnTo>
                    <a:pt x="233" y="1340"/>
                  </a:lnTo>
                  <a:lnTo>
                    <a:pt x="242" y="1352"/>
                  </a:lnTo>
                  <a:lnTo>
                    <a:pt x="250" y="1363"/>
                  </a:lnTo>
                  <a:lnTo>
                    <a:pt x="259" y="1374"/>
                  </a:lnTo>
                  <a:lnTo>
                    <a:pt x="269" y="1383"/>
                  </a:lnTo>
                  <a:lnTo>
                    <a:pt x="279" y="1391"/>
                  </a:lnTo>
                  <a:lnTo>
                    <a:pt x="290" y="1399"/>
                  </a:lnTo>
                  <a:lnTo>
                    <a:pt x="301" y="1407"/>
                  </a:lnTo>
                  <a:lnTo>
                    <a:pt x="312" y="1412"/>
                  </a:lnTo>
                  <a:lnTo>
                    <a:pt x="325" y="1417"/>
                  </a:lnTo>
                  <a:lnTo>
                    <a:pt x="337" y="1421"/>
                  </a:lnTo>
                  <a:lnTo>
                    <a:pt x="349" y="1424"/>
                  </a:lnTo>
                  <a:lnTo>
                    <a:pt x="364" y="1426"/>
                  </a:lnTo>
                  <a:lnTo>
                    <a:pt x="377" y="1428"/>
                  </a:lnTo>
                  <a:lnTo>
                    <a:pt x="392" y="1428"/>
                  </a:lnTo>
                  <a:lnTo>
                    <a:pt x="409" y="1427"/>
                  </a:lnTo>
                  <a:lnTo>
                    <a:pt x="426" y="1425"/>
                  </a:lnTo>
                  <a:lnTo>
                    <a:pt x="444" y="1422"/>
                  </a:lnTo>
                  <a:lnTo>
                    <a:pt x="461" y="1416"/>
                  </a:lnTo>
                  <a:lnTo>
                    <a:pt x="479" y="1410"/>
                  </a:lnTo>
                  <a:lnTo>
                    <a:pt x="496" y="1402"/>
                  </a:lnTo>
                  <a:lnTo>
                    <a:pt x="514" y="1392"/>
                  </a:lnTo>
                  <a:lnTo>
                    <a:pt x="530" y="1381"/>
                  </a:lnTo>
                  <a:lnTo>
                    <a:pt x="548" y="1368"/>
                  </a:lnTo>
                  <a:lnTo>
                    <a:pt x="565" y="1353"/>
                  </a:lnTo>
                  <a:lnTo>
                    <a:pt x="583" y="1336"/>
                  </a:lnTo>
                  <a:lnTo>
                    <a:pt x="600" y="1316"/>
                  </a:lnTo>
                  <a:lnTo>
                    <a:pt x="618" y="1295"/>
                  </a:lnTo>
                  <a:lnTo>
                    <a:pt x="636" y="1272"/>
                  </a:lnTo>
                  <a:lnTo>
                    <a:pt x="654" y="1246"/>
                  </a:lnTo>
                  <a:lnTo>
                    <a:pt x="672" y="1219"/>
                  </a:lnTo>
                  <a:lnTo>
                    <a:pt x="695" y="1181"/>
                  </a:lnTo>
                  <a:lnTo>
                    <a:pt x="716" y="1141"/>
                  </a:lnTo>
                  <a:lnTo>
                    <a:pt x="738" y="1098"/>
                  </a:lnTo>
                  <a:lnTo>
                    <a:pt x="757" y="1054"/>
                  </a:lnTo>
                  <a:lnTo>
                    <a:pt x="776" y="1006"/>
                  </a:lnTo>
                  <a:lnTo>
                    <a:pt x="794" y="957"/>
                  </a:lnTo>
                  <a:lnTo>
                    <a:pt x="812" y="904"/>
                  </a:lnTo>
                  <a:lnTo>
                    <a:pt x="827" y="850"/>
                  </a:lnTo>
                  <a:lnTo>
                    <a:pt x="843" y="794"/>
                  </a:lnTo>
                  <a:lnTo>
                    <a:pt x="855" y="739"/>
                  </a:lnTo>
                  <a:lnTo>
                    <a:pt x="866" y="685"/>
                  </a:lnTo>
                  <a:lnTo>
                    <a:pt x="875" y="633"/>
                  </a:lnTo>
                  <a:lnTo>
                    <a:pt x="882" y="580"/>
                  </a:lnTo>
                  <a:lnTo>
                    <a:pt x="887" y="530"/>
                  </a:lnTo>
                  <a:lnTo>
                    <a:pt x="890" y="480"/>
                  </a:lnTo>
                  <a:lnTo>
                    <a:pt x="891" y="431"/>
                  </a:lnTo>
                  <a:lnTo>
                    <a:pt x="890" y="395"/>
                  </a:lnTo>
                  <a:lnTo>
                    <a:pt x="887" y="361"/>
                  </a:lnTo>
                  <a:lnTo>
                    <a:pt x="883" y="328"/>
                  </a:lnTo>
                  <a:lnTo>
                    <a:pt x="877" y="296"/>
                  </a:lnTo>
                  <a:lnTo>
                    <a:pt x="868" y="264"/>
                  </a:lnTo>
                  <a:lnTo>
                    <a:pt x="859" y="234"/>
                  </a:lnTo>
                  <a:lnTo>
                    <a:pt x="847" y="205"/>
                  </a:lnTo>
                  <a:lnTo>
                    <a:pt x="833" y="176"/>
                  </a:lnTo>
                  <a:lnTo>
                    <a:pt x="826" y="163"/>
                  </a:lnTo>
                  <a:lnTo>
                    <a:pt x="819" y="151"/>
                  </a:lnTo>
                  <a:lnTo>
                    <a:pt x="811" y="140"/>
                  </a:lnTo>
                  <a:lnTo>
                    <a:pt x="802" y="129"/>
                  </a:lnTo>
                  <a:lnTo>
                    <a:pt x="792" y="119"/>
                  </a:lnTo>
                  <a:lnTo>
                    <a:pt x="783" y="110"/>
                  </a:lnTo>
                  <a:lnTo>
                    <a:pt x="773" y="101"/>
                  </a:lnTo>
                  <a:lnTo>
                    <a:pt x="763" y="94"/>
                  </a:lnTo>
                  <a:lnTo>
                    <a:pt x="752" y="88"/>
                  </a:lnTo>
                  <a:lnTo>
                    <a:pt x="741" y="82"/>
                  </a:lnTo>
                  <a:lnTo>
                    <a:pt x="729" y="78"/>
                  </a:lnTo>
                  <a:lnTo>
                    <a:pt x="716" y="74"/>
                  </a:lnTo>
                  <a:lnTo>
                    <a:pt x="704" y="71"/>
                  </a:lnTo>
                  <a:lnTo>
                    <a:pt x="691" y="69"/>
                  </a:lnTo>
                  <a:lnTo>
                    <a:pt x="677" y="68"/>
                  </a:lnTo>
                  <a:lnTo>
                    <a:pt x="663" y="6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3" y="416"/>
              <a:ext cx="57" cy="53"/>
            </a:xfrm>
            <a:custGeom>
              <a:avLst/>
              <a:gdLst/>
              <a:ahLst/>
              <a:cxnLst>
                <a:cxn ang="0">
                  <a:pos x="1265" y="0"/>
                </a:cxn>
                <a:cxn ang="0">
                  <a:pos x="1485" y="43"/>
                </a:cxn>
                <a:cxn ang="0">
                  <a:pos x="1423" y="54"/>
                </a:cxn>
                <a:cxn ang="0">
                  <a:pos x="1405" y="67"/>
                </a:cxn>
                <a:cxn ang="0">
                  <a:pos x="1387" y="90"/>
                </a:cxn>
                <a:cxn ang="0">
                  <a:pos x="1371" y="120"/>
                </a:cxn>
                <a:cxn ang="0">
                  <a:pos x="1354" y="169"/>
                </a:cxn>
                <a:cxn ang="0">
                  <a:pos x="1337" y="239"/>
                </a:cxn>
                <a:cxn ang="0">
                  <a:pos x="1128" y="1212"/>
                </a:cxn>
                <a:cxn ang="0">
                  <a:pos x="1118" y="1300"/>
                </a:cxn>
                <a:cxn ang="0">
                  <a:pos x="1121" y="1327"/>
                </a:cxn>
                <a:cxn ang="0">
                  <a:pos x="1130" y="1350"/>
                </a:cxn>
                <a:cxn ang="0">
                  <a:pos x="1147" y="1368"/>
                </a:cxn>
                <a:cxn ang="0">
                  <a:pos x="1178" y="1385"/>
                </a:cxn>
                <a:cxn ang="0">
                  <a:pos x="1217" y="1392"/>
                </a:cxn>
                <a:cxn ang="0">
                  <a:pos x="1245" y="1431"/>
                </a:cxn>
                <a:cxn ang="0">
                  <a:pos x="829" y="1392"/>
                </a:cxn>
                <a:cxn ang="0">
                  <a:pos x="869" y="1389"/>
                </a:cxn>
                <a:cxn ang="0">
                  <a:pos x="902" y="1379"/>
                </a:cxn>
                <a:cxn ang="0">
                  <a:pos x="926" y="1364"/>
                </a:cxn>
                <a:cxn ang="0">
                  <a:pos x="942" y="1345"/>
                </a:cxn>
                <a:cxn ang="0">
                  <a:pos x="958" y="1316"/>
                </a:cxn>
                <a:cxn ang="0">
                  <a:pos x="973" y="1274"/>
                </a:cxn>
                <a:cxn ang="0">
                  <a:pos x="993" y="1202"/>
                </a:cxn>
                <a:cxn ang="0">
                  <a:pos x="1015" y="1096"/>
                </a:cxn>
                <a:cxn ang="0">
                  <a:pos x="545" y="1431"/>
                </a:cxn>
                <a:cxn ang="0">
                  <a:pos x="247" y="1204"/>
                </a:cxn>
                <a:cxn ang="0">
                  <a:pos x="233" y="1305"/>
                </a:cxn>
                <a:cxn ang="0">
                  <a:pos x="236" y="1331"/>
                </a:cxn>
                <a:cxn ang="0">
                  <a:pos x="246" y="1353"/>
                </a:cxn>
                <a:cxn ang="0">
                  <a:pos x="261" y="1370"/>
                </a:cxn>
                <a:cxn ang="0">
                  <a:pos x="290" y="1382"/>
                </a:cxn>
                <a:cxn ang="0">
                  <a:pos x="337" y="1390"/>
                </a:cxn>
                <a:cxn ang="0">
                  <a:pos x="0" y="1431"/>
                </a:cxn>
                <a:cxn ang="0">
                  <a:pos x="48" y="1391"/>
                </a:cxn>
                <a:cxn ang="0">
                  <a:pos x="97" y="1379"/>
                </a:cxn>
                <a:cxn ang="0">
                  <a:pos x="115" y="1367"/>
                </a:cxn>
                <a:cxn ang="0">
                  <a:pos x="132" y="1352"/>
                </a:cxn>
                <a:cxn ang="0">
                  <a:pos x="147" y="1328"/>
                </a:cxn>
                <a:cxn ang="0">
                  <a:pos x="166" y="1279"/>
                </a:cxn>
                <a:cxn ang="0">
                  <a:pos x="186" y="1205"/>
                </a:cxn>
                <a:cxn ang="0">
                  <a:pos x="410" y="91"/>
                </a:cxn>
                <a:cxn ang="0">
                  <a:pos x="385" y="66"/>
                </a:cxn>
                <a:cxn ang="0">
                  <a:pos x="367" y="56"/>
                </a:cxn>
                <a:cxn ang="0">
                  <a:pos x="340" y="48"/>
                </a:cxn>
                <a:cxn ang="0">
                  <a:pos x="295" y="0"/>
                </a:cxn>
              </a:cxnLst>
              <a:rect l="0" t="0" r="r" b="b"/>
              <a:pathLst>
                <a:path w="1522" h="1431">
                  <a:moveTo>
                    <a:pt x="557" y="0"/>
                  </a:moveTo>
                  <a:lnTo>
                    <a:pt x="654" y="1153"/>
                  </a:lnTo>
                  <a:lnTo>
                    <a:pt x="1265" y="0"/>
                  </a:lnTo>
                  <a:lnTo>
                    <a:pt x="1522" y="0"/>
                  </a:lnTo>
                  <a:lnTo>
                    <a:pt x="1522" y="39"/>
                  </a:lnTo>
                  <a:lnTo>
                    <a:pt x="1485" y="43"/>
                  </a:lnTo>
                  <a:lnTo>
                    <a:pt x="1455" y="46"/>
                  </a:lnTo>
                  <a:lnTo>
                    <a:pt x="1436" y="50"/>
                  </a:lnTo>
                  <a:lnTo>
                    <a:pt x="1423" y="54"/>
                  </a:lnTo>
                  <a:lnTo>
                    <a:pt x="1417" y="57"/>
                  </a:lnTo>
                  <a:lnTo>
                    <a:pt x="1411" y="62"/>
                  </a:lnTo>
                  <a:lnTo>
                    <a:pt x="1405" y="67"/>
                  </a:lnTo>
                  <a:lnTo>
                    <a:pt x="1399" y="75"/>
                  </a:lnTo>
                  <a:lnTo>
                    <a:pt x="1394" y="82"/>
                  </a:lnTo>
                  <a:lnTo>
                    <a:pt x="1387" y="90"/>
                  </a:lnTo>
                  <a:lnTo>
                    <a:pt x="1382" y="98"/>
                  </a:lnTo>
                  <a:lnTo>
                    <a:pt x="1377" y="109"/>
                  </a:lnTo>
                  <a:lnTo>
                    <a:pt x="1371" y="120"/>
                  </a:lnTo>
                  <a:lnTo>
                    <a:pt x="1366" y="134"/>
                  </a:lnTo>
                  <a:lnTo>
                    <a:pt x="1361" y="150"/>
                  </a:lnTo>
                  <a:lnTo>
                    <a:pt x="1354" y="169"/>
                  </a:lnTo>
                  <a:lnTo>
                    <a:pt x="1348" y="190"/>
                  </a:lnTo>
                  <a:lnTo>
                    <a:pt x="1342" y="213"/>
                  </a:lnTo>
                  <a:lnTo>
                    <a:pt x="1337" y="239"/>
                  </a:lnTo>
                  <a:lnTo>
                    <a:pt x="1331" y="267"/>
                  </a:lnTo>
                  <a:lnTo>
                    <a:pt x="1136" y="1174"/>
                  </a:lnTo>
                  <a:lnTo>
                    <a:pt x="1128" y="1212"/>
                  </a:lnTo>
                  <a:lnTo>
                    <a:pt x="1122" y="1245"/>
                  </a:lnTo>
                  <a:lnTo>
                    <a:pt x="1119" y="1275"/>
                  </a:lnTo>
                  <a:lnTo>
                    <a:pt x="1118" y="1300"/>
                  </a:lnTo>
                  <a:lnTo>
                    <a:pt x="1119" y="1309"/>
                  </a:lnTo>
                  <a:lnTo>
                    <a:pt x="1120" y="1319"/>
                  </a:lnTo>
                  <a:lnTo>
                    <a:pt x="1121" y="1327"/>
                  </a:lnTo>
                  <a:lnTo>
                    <a:pt x="1123" y="1336"/>
                  </a:lnTo>
                  <a:lnTo>
                    <a:pt x="1126" y="1343"/>
                  </a:lnTo>
                  <a:lnTo>
                    <a:pt x="1130" y="1350"/>
                  </a:lnTo>
                  <a:lnTo>
                    <a:pt x="1135" y="1356"/>
                  </a:lnTo>
                  <a:lnTo>
                    <a:pt x="1140" y="1361"/>
                  </a:lnTo>
                  <a:lnTo>
                    <a:pt x="1147" y="1368"/>
                  </a:lnTo>
                  <a:lnTo>
                    <a:pt x="1156" y="1375"/>
                  </a:lnTo>
                  <a:lnTo>
                    <a:pt x="1166" y="1380"/>
                  </a:lnTo>
                  <a:lnTo>
                    <a:pt x="1178" y="1385"/>
                  </a:lnTo>
                  <a:lnTo>
                    <a:pt x="1190" y="1388"/>
                  </a:lnTo>
                  <a:lnTo>
                    <a:pt x="1202" y="1390"/>
                  </a:lnTo>
                  <a:lnTo>
                    <a:pt x="1217" y="1392"/>
                  </a:lnTo>
                  <a:lnTo>
                    <a:pt x="1232" y="1392"/>
                  </a:lnTo>
                  <a:lnTo>
                    <a:pt x="1252" y="1392"/>
                  </a:lnTo>
                  <a:lnTo>
                    <a:pt x="1245" y="1431"/>
                  </a:lnTo>
                  <a:lnTo>
                    <a:pt x="801" y="1431"/>
                  </a:lnTo>
                  <a:lnTo>
                    <a:pt x="809" y="1392"/>
                  </a:lnTo>
                  <a:lnTo>
                    <a:pt x="829" y="1392"/>
                  </a:lnTo>
                  <a:lnTo>
                    <a:pt x="844" y="1392"/>
                  </a:lnTo>
                  <a:lnTo>
                    <a:pt x="857" y="1391"/>
                  </a:lnTo>
                  <a:lnTo>
                    <a:pt x="869" y="1389"/>
                  </a:lnTo>
                  <a:lnTo>
                    <a:pt x="882" y="1386"/>
                  </a:lnTo>
                  <a:lnTo>
                    <a:pt x="892" y="1383"/>
                  </a:lnTo>
                  <a:lnTo>
                    <a:pt x="902" y="1379"/>
                  </a:lnTo>
                  <a:lnTo>
                    <a:pt x="912" y="1375"/>
                  </a:lnTo>
                  <a:lnTo>
                    <a:pt x="920" y="1368"/>
                  </a:lnTo>
                  <a:lnTo>
                    <a:pt x="926" y="1364"/>
                  </a:lnTo>
                  <a:lnTo>
                    <a:pt x="931" y="1358"/>
                  </a:lnTo>
                  <a:lnTo>
                    <a:pt x="937" y="1352"/>
                  </a:lnTo>
                  <a:lnTo>
                    <a:pt x="942" y="1345"/>
                  </a:lnTo>
                  <a:lnTo>
                    <a:pt x="948" y="1337"/>
                  </a:lnTo>
                  <a:lnTo>
                    <a:pt x="953" y="1326"/>
                  </a:lnTo>
                  <a:lnTo>
                    <a:pt x="958" y="1316"/>
                  </a:lnTo>
                  <a:lnTo>
                    <a:pt x="963" y="1305"/>
                  </a:lnTo>
                  <a:lnTo>
                    <a:pt x="967" y="1291"/>
                  </a:lnTo>
                  <a:lnTo>
                    <a:pt x="973" y="1274"/>
                  </a:lnTo>
                  <a:lnTo>
                    <a:pt x="979" y="1253"/>
                  </a:lnTo>
                  <a:lnTo>
                    <a:pt x="986" y="1230"/>
                  </a:lnTo>
                  <a:lnTo>
                    <a:pt x="993" y="1202"/>
                  </a:lnTo>
                  <a:lnTo>
                    <a:pt x="1000" y="1170"/>
                  </a:lnTo>
                  <a:lnTo>
                    <a:pt x="1007" y="1135"/>
                  </a:lnTo>
                  <a:lnTo>
                    <a:pt x="1015" y="1096"/>
                  </a:lnTo>
                  <a:lnTo>
                    <a:pt x="1190" y="267"/>
                  </a:lnTo>
                  <a:lnTo>
                    <a:pt x="576" y="1431"/>
                  </a:lnTo>
                  <a:lnTo>
                    <a:pt x="545" y="1431"/>
                  </a:lnTo>
                  <a:lnTo>
                    <a:pt x="445" y="267"/>
                  </a:lnTo>
                  <a:lnTo>
                    <a:pt x="257" y="1153"/>
                  </a:lnTo>
                  <a:lnTo>
                    <a:pt x="247" y="1204"/>
                  </a:lnTo>
                  <a:lnTo>
                    <a:pt x="239" y="1247"/>
                  </a:lnTo>
                  <a:lnTo>
                    <a:pt x="235" y="1280"/>
                  </a:lnTo>
                  <a:lnTo>
                    <a:pt x="233" y="1305"/>
                  </a:lnTo>
                  <a:lnTo>
                    <a:pt x="234" y="1314"/>
                  </a:lnTo>
                  <a:lnTo>
                    <a:pt x="235" y="1323"/>
                  </a:lnTo>
                  <a:lnTo>
                    <a:pt x="236" y="1331"/>
                  </a:lnTo>
                  <a:lnTo>
                    <a:pt x="238" y="1339"/>
                  </a:lnTo>
                  <a:lnTo>
                    <a:pt x="242" y="1346"/>
                  </a:lnTo>
                  <a:lnTo>
                    <a:pt x="246" y="1353"/>
                  </a:lnTo>
                  <a:lnTo>
                    <a:pt x="250" y="1359"/>
                  </a:lnTo>
                  <a:lnTo>
                    <a:pt x="255" y="1364"/>
                  </a:lnTo>
                  <a:lnTo>
                    <a:pt x="261" y="1370"/>
                  </a:lnTo>
                  <a:lnTo>
                    <a:pt x="268" y="1374"/>
                  </a:lnTo>
                  <a:lnTo>
                    <a:pt x="279" y="1378"/>
                  </a:lnTo>
                  <a:lnTo>
                    <a:pt x="290" y="1382"/>
                  </a:lnTo>
                  <a:lnTo>
                    <a:pt x="304" y="1385"/>
                  </a:lnTo>
                  <a:lnTo>
                    <a:pt x="320" y="1388"/>
                  </a:lnTo>
                  <a:lnTo>
                    <a:pt x="337" y="1390"/>
                  </a:lnTo>
                  <a:lnTo>
                    <a:pt x="357" y="1392"/>
                  </a:lnTo>
                  <a:lnTo>
                    <a:pt x="347" y="1431"/>
                  </a:lnTo>
                  <a:lnTo>
                    <a:pt x="0" y="1431"/>
                  </a:lnTo>
                  <a:lnTo>
                    <a:pt x="9" y="1392"/>
                  </a:lnTo>
                  <a:lnTo>
                    <a:pt x="30" y="1392"/>
                  </a:lnTo>
                  <a:lnTo>
                    <a:pt x="48" y="1391"/>
                  </a:lnTo>
                  <a:lnTo>
                    <a:pt x="66" y="1389"/>
                  </a:lnTo>
                  <a:lnTo>
                    <a:pt x="81" y="1385"/>
                  </a:lnTo>
                  <a:lnTo>
                    <a:pt x="97" y="1379"/>
                  </a:lnTo>
                  <a:lnTo>
                    <a:pt x="103" y="1376"/>
                  </a:lnTo>
                  <a:lnTo>
                    <a:pt x="109" y="1372"/>
                  </a:lnTo>
                  <a:lnTo>
                    <a:pt x="115" y="1367"/>
                  </a:lnTo>
                  <a:lnTo>
                    <a:pt x="121" y="1362"/>
                  </a:lnTo>
                  <a:lnTo>
                    <a:pt x="126" y="1357"/>
                  </a:lnTo>
                  <a:lnTo>
                    <a:pt x="132" y="1352"/>
                  </a:lnTo>
                  <a:lnTo>
                    <a:pt x="137" y="1346"/>
                  </a:lnTo>
                  <a:lnTo>
                    <a:pt x="141" y="1340"/>
                  </a:lnTo>
                  <a:lnTo>
                    <a:pt x="147" y="1328"/>
                  </a:lnTo>
                  <a:lnTo>
                    <a:pt x="153" y="1315"/>
                  </a:lnTo>
                  <a:lnTo>
                    <a:pt x="160" y="1299"/>
                  </a:lnTo>
                  <a:lnTo>
                    <a:pt x="166" y="1279"/>
                  </a:lnTo>
                  <a:lnTo>
                    <a:pt x="173" y="1257"/>
                  </a:lnTo>
                  <a:lnTo>
                    <a:pt x="180" y="1233"/>
                  </a:lnTo>
                  <a:lnTo>
                    <a:pt x="186" y="1205"/>
                  </a:lnTo>
                  <a:lnTo>
                    <a:pt x="193" y="1174"/>
                  </a:lnTo>
                  <a:lnTo>
                    <a:pt x="422" y="108"/>
                  </a:lnTo>
                  <a:lnTo>
                    <a:pt x="410" y="91"/>
                  </a:lnTo>
                  <a:lnTo>
                    <a:pt x="398" y="78"/>
                  </a:lnTo>
                  <a:lnTo>
                    <a:pt x="392" y="72"/>
                  </a:lnTo>
                  <a:lnTo>
                    <a:pt x="385" y="66"/>
                  </a:lnTo>
                  <a:lnTo>
                    <a:pt x="379" y="62"/>
                  </a:lnTo>
                  <a:lnTo>
                    <a:pt x="373" y="59"/>
                  </a:lnTo>
                  <a:lnTo>
                    <a:pt x="367" y="56"/>
                  </a:lnTo>
                  <a:lnTo>
                    <a:pt x="359" y="53"/>
                  </a:lnTo>
                  <a:lnTo>
                    <a:pt x="350" y="50"/>
                  </a:lnTo>
                  <a:lnTo>
                    <a:pt x="340" y="48"/>
                  </a:lnTo>
                  <a:lnTo>
                    <a:pt x="317" y="43"/>
                  </a:lnTo>
                  <a:lnTo>
                    <a:pt x="287" y="39"/>
                  </a:lnTo>
                  <a:lnTo>
                    <a:pt x="295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42" y="400"/>
              <a:ext cx="39" cy="69"/>
            </a:xfrm>
            <a:custGeom>
              <a:avLst/>
              <a:gdLst/>
              <a:ahLst/>
              <a:cxnLst>
                <a:cxn ang="0">
                  <a:pos x="817" y="1593"/>
                </a:cxn>
                <a:cxn ang="0">
                  <a:pos x="813" y="1662"/>
                </a:cxn>
                <a:cxn ang="0">
                  <a:pos x="811" y="1703"/>
                </a:cxn>
                <a:cxn ang="0">
                  <a:pos x="814" y="1740"/>
                </a:cxn>
                <a:cxn ang="0">
                  <a:pos x="818" y="1755"/>
                </a:cxn>
                <a:cxn ang="0">
                  <a:pos x="823" y="1768"/>
                </a:cxn>
                <a:cxn ang="0">
                  <a:pos x="831" y="1781"/>
                </a:cxn>
                <a:cxn ang="0">
                  <a:pos x="841" y="1793"/>
                </a:cxn>
                <a:cxn ang="0">
                  <a:pos x="851" y="1805"/>
                </a:cxn>
                <a:cxn ang="0">
                  <a:pos x="862" y="1813"/>
                </a:cxn>
                <a:cxn ang="0">
                  <a:pos x="878" y="1819"/>
                </a:cxn>
                <a:cxn ang="0">
                  <a:pos x="897" y="1824"/>
                </a:cxn>
                <a:cxn ang="0">
                  <a:pos x="920" y="1826"/>
                </a:cxn>
                <a:cxn ang="0">
                  <a:pos x="948" y="1827"/>
                </a:cxn>
                <a:cxn ang="0">
                  <a:pos x="524" y="1866"/>
                </a:cxn>
                <a:cxn ang="0">
                  <a:pos x="551" y="1827"/>
                </a:cxn>
                <a:cxn ang="0">
                  <a:pos x="575" y="1825"/>
                </a:cxn>
                <a:cxn ang="0">
                  <a:pos x="597" y="1820"/>
                </a:cxn>
                <a:cxn ang="0">
                  <a:pos x="617" y="1811"/>
                </a:cxn>
                <a:cxn ang="0">
                  <a:pos x="633" y="1797"/>
                </a:cxn>
                <a:cxn ang="0">
                  <a:pos x="644" y="1786"/>
                </a:cxn>
                <a:cxn ang="0">
                  <a:pos x="654" y="1771"/>
                </a:cxn>
                <a:cxn ang="0">
                  <a:pos x="662" y="1753"/>
                </a:cxn>
                <a:cxn ang="0">
                  <a:pos x="668" y="1732"/>
                </a:cxn>
                <a:cxn ang="0">
                  <a:pos x="672" y="1709"/>
                </a:cxn>
                <a:cxn ang="0">
                  <a:pos x="676" y="1676"/>
                </a:cxn>
                <a:cxn ang="0">
                  <a:pos x="680" y="1632"/>
                </a:cxn>
                <a:cxn ang="0">
                  <a:pos x="684" y="1577"/>
                </a:cxn>
                <a:cxn ang="0">
                  <a:pos x="396" y="1395"/>
                </a:cxn>
                <a:cxn ang="0">
                  <a:pos x="271" y="1624"/>
                </a:cxn>
                <a:cxn ang="0">
                  <a:pos x="249" y="1672"/>
                </a:cxn>
                <a:cxn ang="0">
                  <a:pos x="238" y="1703"/>
                </a:cxn>
                <a:cxn ang="0">
                  <a:pos x="233" y="1729"/>
                </a:cxn>
                <a:cxn ang="0">
                  <a:pos x="233" y="1751"/>
                </a:cxn>
                <a:cxn ang="0">
                  <a:pos x="236" y="1766"/>
                </a:cxn>
                <a:cxn ang="0">
                  <a:pos x="242" y="1781"/>
                </a:cxn>
                <a:cxn ang="0">
                  <a:pos x="249" y="1794"/>
                </a:cxn>
                <a:cxn ang="0">
                  <a:pos x="259" y="1807"/>
                </a:cxn>
                <a:cxn ang="0">
                  <a:pos x="272" y="1816"/>
                </a:cxn>
                <a:cxn ang="0">
                  <a:pos x="289" y="1823"/>
                </a:cxn>
                <a:cxn ang="0">
                  <a:pos x="309" y="1826"/>
                </a:cxn>
                <a:cxn ang="0">
                  <a:pos x="311" y="1866"/>
                </a:cxn>
                <a:cxn ang="0">
                  <a:pos x="8" y="1827"/>
                </a:cxn>
                <a:cxn ang="0">
                  <a:pos x="37" y="1823"/>
                </a:cxn>
                <a:cxn ang="0">
                  <a:pos x="63" y="1813"/>
                </a:cxn>
                <a:cxn ang="0">
                  <a:pos x="87" y="1796"/>
                </a:cxn>
                <a:cxn ang="0">
                  <a:pos x="110" y="1775"/>
                </a:cxn>
                <a:cxn ang="0">
                  <a:pos x="135" y="1744"/>
                </a:cxn>
                <a:cxn ang="0">
                  <a:pos x="164" y="1698"/>
                </a:cxn>
                <a:cxn ang="0">
                  <a:pos x="200" y="1639"/>
                </a:cxn>
                <a:cxn ang="0">
                  <a:pos x="241" y="1565"/>
                </a:cxn>
                <a:cxn ang="0">
                  <a:pos x="897" y="403"/>
                </a:cxn>
                <a:cxn ang="0">
                  <a:pos x="438" y="1318"/>
                </a:cxn>
                <a:cxn ang="0">
                  <a:pos x="744" y="753"/>
                </a:cxn>
                <a:cxn ang="0">
                  <a:pos x="1065" y="334"/>
                </a:cxn>
                <a:cxn ang="0">
                  <a:pos x="918" y="120"/>
                </a:cxn>
                <a:cxn ang="0">
                  <a:pos x="648" y="334"/>
                </a:cxn>
                <a:cxn ang="0">
                  <a:pos x="1007" y="0"/>
                </a:cxn>
              </a:cxnLst>
              <a:rect l="0" t="0" r="r" b="b"/>
              <a:pathLst>
                <a:path w="1065" h="1866">
                  <a:moveTo>
                    <a:pt x="897" y="403"/>
                  </a:moveTo>
                  <a:lnTo>
                    <a:pt x="817" y="1593"/>
                  </a:lnTo>
                  <a:lnTo>
                    <a:pt x="815" y="1631"/>
                  </a:lnTo>
                  <a:lnTo>
                    <a:pt x="813" y="1662"/>
                  </a:lnTo>
                  <a:lnTo>
                    <a:pt x="812" y="1686"/>
                  </a:lnTo>
                  <a:lnTo>
                    <a:pt x="811" y="1703"/>
                  </a:lnTo>
                  <a:lnTo>
                    <a:pt x="812" y="1722"/>
                  </a:lnTo>
                  <a:lnTo>
                    <a:pt x="814" y="1740"/>
                  </a:lnTo>
                  <a:lnTo>
                    <a:pt x="816" y="1748"/>
                  </a:lnTo>
                  <a:lnTo>
                    <a:pt x="818" y="1755"/>
                  </a:lnTo>
                  <a:lnTo>
                    <a:pt x="820" y="1761"/>
                  </a:lnTo>
                  <a:lnTo>
                    <a:pt x="823" y="1768"/>
                  </a:lnTo>
                  <a:lnTo>
                    <a:pt x="826" y="1775"/>
                  </a:lnTo>
                  <a:lnTo>
                    <a:pt x="831" y="1781"/>
                  </a:lnTo>
                  <a:lnTo>
                    <a:pt x="836" y="1788"/>
                  </a:lnTo>
                  <a:lnTo>
                    <a:pt x="841" y="1793"/>
                  </a:lnTo>
                  <a:lnTo>
                    <a:pt x="846" y="1799"/>
                  </a:lnTo>
                  <a:lnTo>
                    <a:pt x="851" y="1805"/>
                  </a:lnTo>
                  <a:lnTo>
                    <a:pt x="857" y="1809"/>
                  </a:lnTo>
                  <a:lnTo>
                    <a:pt x="862" y="1813"/>
                  </a:lnTo>
                  <a:lnTo>
                    <a:pt x="869" y="1816"/>
                  </a:lnTo>
                  <a:lnTo>
                    <a:pt x="878" y="1819"/>
                  </a:lnTo>
                  <a:lnTo>
                    <a:pt x="887" y="1822"/>
                  </a:lnTo>
                  <a:lnTo>
                    <a:pt x="897" y="1824"/>
                  </a:lnTo>
                  <a:lnTo>
                    <a:pt x="907" y="1825"/>
                  </a:lnTo>
                  <a:lnTo>
                    <a:pt x="920" y="1826"/>
                  </a:lnTo>
                  <a:lnTo>
                    <a:pt x="933" y="1827"/>
                  </a:lnTo>
                  <a:lnTo>
                    <a:pt x="948" y="1827"/>
                  </a:lnTo>
                  <a:lnTo>
                    <a:pt x="939" y="1866"/>
                  </a:lnTo>
                  <a:lnTo>
                    <a:pt x="524" y="1866"/>
                  </a:lnTo>
                  <a:lnTo>
                    <a:pt x="533" y="1827"/>
                  </a:lnTo>
                  <a:lnTo>
                    <a:pt x="551" y="1827"/>
                  </a:lnTo>
                  <a:lnTo>
                    <a:pt x="563" y="1827"/>
                  </a:lnTo>
                  <a:lnTo>
                    <a:pt x="575" y="1825"/>
                  </a:lnTo>
                  <a:lnTo>
                    <a:pt x="586" y="1823"/>
                  </a:lnTo>
                  <a:lnTo>
                    <a:pt x="597" y="1820"/>
                  </a:lnTo>
                  <a:lnTo>
                    <a:pt x="606" y="1816"/>
                  </a:lnTo>
                  <a:lnTo>
                    <a:pt x="617" y="1811"/>
                  </a:lnTo>
                  <a:lnTo>
                    <a:pt x="625" y="1805"/>
                  </a:lnTo>
                  <a:lnTo>
                    <a:pt x="633" y="1797"/>
                  </a:lnTo>
                  <a:lnTo>
                    <a:pt x="639" y="1792"/>
                  </a:lnTo>
                  <a:lnTo>
                    <a:pt x="644" y="1786"/>
                  </a:lnTo>
                  <a:lnTo>
                    <a:pt x="648" y="1779"/>
                  </a:lnTo>
                  <a:lnTo>
                    <a:pt x="654" y="1771"/>
                  </a:lnTo>
                  <a:lnTo>
                    <a:pt x="658" y="1762"/>
                  </a:lnTo>
                  <a:lnTo>
                    <a:pt x="662" y="1753"/>
                  </a:lnTo>
                  <a:lnTo>
                    <a:pt x="665" y="1742"/>
                  </a:lnTo>
                  <a:lnTo>
                    <a:pt x="668" y="1732"/>
                  </a:lnTo>
                  <a:lnTo>
                    <a:pt x="670" y="1721"/>
                  </a:lnTo>
                  <a:lnTo>
                    <a:pt x="672" y="1709"/>
                  </a:lnTo>
                  <a:lnTo>
                    <a:pt x="674" y="1694"/>
                  </a:lnTo>
                  <a:lnTo>
                    <a:pt x="676" y="1676"/>
                  </a:lnTo>
                  <a:lnTo>
                    <a:pt x="678" y="1655"/>
                  </a:lnTo>
                  <a:lnTo>
                    <a:pt x="680" y="1632"/>
                  </a:lnTo>
                  <a:lnTo>
                    <a:pt x="682" y="1606"/>
                  </a:lnTo>
                  <a:lnTo>
                    <a:pt x="684" y="1577"/>
                  </a:lnTo>
                  <a:lnTo>
                    <a:pt x="697" y="1395"/>
                  </a:lnTo>
                  <a:lnTo>
                    <a:pt x="396" y="1395"/>
                  </a:lnTo>
                  <a:lnTo>
                    <a:pt x="289" y="1593"/>
                  </a:lnTo>
                  <a:lnTo>
                    <a:pt x="271" y="1624"/>
                  </a:lnTo>
                  <a:lnTo>
                    <a:pt x="259" y="1650"/>
                  </a:lnTo>
                  <a:lnTo>
                    <a:pt x="249" y="1672"/>
                  </a:lnTo>
                  <a:lnTo>
                    <a:pt x="243" y="1688"/>
                  </a:lnTo>
                  <a:lnTo>
                    <a:pt x="238" y="1703"/>
                  </a:lnTo>
                  <a:lnTo>
                    <a:pt x="235" y="1716"/>
                  </a:lnTo>
                  <a:lnTo>
                    <a:pt x="233" y="1729"/>
                  </a:lnTo>
                  <a:lnTo>
                    <a:pt x="233" y="1743"/>
                  </a:lnTo>
                  <a:lnTo>
                    <a:pt x="233" y="1751"/>
                  </a:lnTo>
                  <a:lnTo>
                    <a:pt x="234" y="1759"/>
                  </a:lnTo>
                  <a:lnTo>
                    <a:pt x="236" y="1766"/>
                  </a:lnTo>
                  <a:lnTo>
                    <a:pt x="238" y="1774"/>
                  </a:lnTo>
                  <a:lnTo>
                    <a:pt x="242" y="1781"/>
                  </a:lnTo>
                  <a:lnTo>
                    <a:pt x="245" y="1788"/>
                  </a:lnTo>
                  <a:lnTo>
                    <a:pt x="249" y="1794"/>
                  </a:lnTo>
                  <a:lnTo>
                    <a:pt x="254" y="1800"/>
                  </a:lnTo>
                  <a:lnTo>
                    <a:pt x="259" y="1807"/>
                  </a:lnTo>
                  <a:lnTo>
                    <a:pt x="265" y="1812"/>
                  </a:lnTo>
                  <a:lnTo>
                    <a:pt x="272" y="1816"/>
                  </a:lnTo>
                  <a:lnTo>
                    <a:pt x="281" y="1820"/>
                  </a:lnTo>
                  <a:lnTo>
                    <a:pt x="289" y="1823"/>
                  </a:lnTo>
                  <a:lnTo>
                    <a:pt x="298" y="1825"/>
                  </a:lnTo>
                  <a:lnTo>
                    <a:pt x="309" y="1826"/>
                  </a:lnTo>
                  <a:lnTo>
                    <a:pt x="321" y="1827"/>
                  </a:lnTo>
                  <a:lnTo>
                    <a:pt x="311" y="1866"/>
                  </a:lnTo>
                  <a:lnTo>
                    <a:pt x="0" y="1866"/>
                  </a:lnTo>
                  <a:lnTo>
                    <a:pt x="8" y="1827"/>
                  </a:lnTo>
                  <a:lnTo>
                    <a:pt x="23" y="1826"/>
                  </a:lnTo>
                  <a:lnTo>
                    <a:pt x="37" y="1823"/>
                  </a:lnTo>
                  <a:lnTo>
                    <a:pt x="49" y="1818"/>
                  </a:lnTo>
                  <a:lnTo>
                    <a:pt x="63" y="1813"/>
                  </a:lnTo>
                  <a:lnTo>
                    <a:pt x="75" y="1806"/>
                  </a:lnTo>
                  <a:lnTo>
                    <a:pt x="87" y="1796"/>
                  </a:lnTo>
                  <a:lnTo>
                    <a:pt x="99" y="1787"/>
                  </a:lnTo>
                  <a:lnTo>
                    <a:pt x="110" y="1775"/>
                  </a:lnTo>
                  <a:lnTo>
                    <a:pt x="121" y="1761"/>
                  </a:lnTo>
                  <a:lnTo>
                    <a:pt x="135" y="1744"/>
                  </a:lnTo>
                  <a:lnTo>
                    <a:pt x="149" y="1722"/>
                  </a:lnTo>
                  <a:lnTo>
                    <a:pt x="164" y="1698"/>
                  </a:lnTo>
                  <a:lnTo>
                    <a:pt x="182" y="1670"/>
                  </a:lnTo>
                  <a:lnTo>
                    <a:pt x="200" y="1639"/>
                  </a:lnTo>
                  <a:lnTo>
                    <a:pt x="220" y="1604"/>
                  </a:lnTo>
                  <a:lnTo>
                    <a:pt x="241" y="1565"/>
                  </a:lnTo>
                  <a:lnTo>
                    <a:pt x="870" y="403"/>
                  </a:lnTo>
                  <a:lnTo>
                    <a:pt x="897" y="403"/>
                  </a:lnTo>
                  <a:close/>
                  <a:moveTo>
                    <a:pt x="744" y="753"/>
                  </a:moveTo>
                  <a:lnTo>
                    <a:pt x="438" y="1318"/>
                  </a:lnTo>
                  <a:lnTo>
                    <a:pt x="703" y="1318"/>
                  </a:lnTo>
                  <a:lnTo>
                    <a:pt x="744" y="753"/>
                  </a:lnTo>
                  <a:close/>
                  <a:moveTo>
                    <a:pt x="1007" y="0"/>
                  </a:moveTo>
                  <a:lnTo>
                    <a:pt x="1065" y="334"/>
                  </a:lnTo>
                  <a:lnTo>
                    <a:pt x="1049" y="334"/>
                  </a:lnTo>
                  <a:lnTo>
                    <a:pt x="918" y="120"/>
                  </a:lnTo>
                  <a:lnTo>
                    <a:pt x="670" y="334"/>
                  </a:lnTo>
                  <a:lnTo>
                    <a:pt x="648" y="334"/>
                  </a:lnTo>
                  <a:lnTo>
                    <a:pt x="890" y="0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79" y="416"/>
              <a:ext cx="46" cy="54"/>
            </a:xfrm>
            <a:custGeom>
              <a:avLst/>
              <a:gdLst/>
              <a:ahLst/>
              <a:cxnLst>
                <a:cxn ang="0">
                  <a:pos x="1002" y="283"/>
                </a:cxn>
                <a:cxn ang="0">
                  <a:pos x="1015" y="212"/>
                </a:cxn>
                <a:cxn ang="0">
                  <a:pos x="1023" y="155"/>
                </a:cxn>
                <a:cxn ang="0">
                  <a:pos x="1024" y="114"/>
                </a:cxn>
                <a:cxn ang="0">
                  <a:pos x="1020" y="89"/>
                </a:cxn>
                <a:cxn ang="0">
                  <a:pos x="1009" y="67"/>
                </a:cxn>
                <a:cxn ang="0">
                  <a:pos x="992" y="52"/>
                </a:cxn>
                <a:cxn ang="0">
                  <a:pos x="965" y="43"/>
                </a:cxn>
                <a:cxn ang="0">
                  <a:pos x="929" y="40"/>
                </a:cxn>
                <a:cxn ang="0">
                  <a:pos x="918" y="0"/>
                </a:cxn>
                <a:cxn ang="0">
                  <a:pos x="1234" y="39"/>
                </a:cxn>
                <a:cxn ang="0">
                  <a:pos x="1201" y="42"/>
                </a:cxn>
                <a:cxn ang="0">
                  <a:pos x="1176" y="50"/>
                </a:cxn>
                <a:cxn ang="0">
                  <a:pos x="1152" y="65"/>
                </a:cxn>
                <a:cxn ang="0">
                  <a:pos x="1131" y="87"/>
                </a:cxn>
                <a:cxn ang="0">
                  <a:pos x="1114" y="111"/>
                </a:cxn>
                <a:cxn ang="0">
                  <a:pos x="1096" y="158"/>
                </a:cxn>
                <a:cxn ang="0">
                  <a:pos x="1077" y="227"/>
                </a:cxn>
                <a:cxn ang="0">
                  <a:pos x="816" y="1464"/>
                </a:cxn>
                <a:cxn ang="0">
                  <a:pos x="251" y="1149"/>
                </a:cxn>
                <a:cxn ang="0">
                  <a:pos x="237" y="1217"/>
                </a:cxn>
                <a:cxn ang="0">
                  <a:pos x="231" y="1274"/>
                </a:cxn>
                <a:cxn ang="0">
                  <a:pos x="230" y="1313"/>
                </a:cxn>
                <a:cxn ang="0">
                  <a:pos x="234" y="1339"/>
                </a:cxn>
                <a:cxn ang="0">
                  <a:pos x="244" y="1359"/>
                </a:cxn>
                <a:cxn ang="0">
                  <a:pos x="261" y="1374"/>
                </a:cxn>
                <a:cxn ang="0">
                  <a:pos x="293" y="1385"/>
                </a:cxn>
                <a:cxn ang="0">
                  <a:pos x="339" y="1392"/>
                </a:cxn>
                <a:cxn ang="0">
                  <a:pos x="11" y="1392"/>
                </a:cxn>
                <a:cxn ang="0">
                  <a:pos x="73" y="1386"/>
                </a:cxn>
                <a:cxn ang="0">
                  <a:pos x="95" y="1378"/>
                </a:cxn>
                <a:cxn ang="0">
                  <a:pos x="116" y="1361"/>
                </a:cxn>
                <a:cxn ang="0">
                  <a:pos x="133" y="1343"/>
                </a:cxn>
                <a:cxn ang="0">
                  <a:pos x="147" y="1315"/>
                </a:cxn>
                <a:cxn ang="0">
                  <a:pos x="166" y="1260"/>
                </a:cxn>
                <a:cxn ang="0">
                  <a:pos x="185" y="1180"/>
                </a:cxn>
                <a:cxn ang="0">
                  <a:pos x="394" y="137"/>
                </a:cxn>
                <a:cxn ang="0">
                  <a:pos x="370" y="99"/>
                </a:cxn>
                <a:cxn ang="0">
                  <a:pos x="345" y="73"/>
                </a:cxn>
                <a:cxn ang="0">
                  <a:pos x="317" y="55"/>
                </a:cxn>
                <a:cxn ang="0">
                  <a:pos x="279" y="45"/>
                </a:cxn>
                <a:cxn ang="0">
                  <a:pos x="228" y="39"/>
                </a:cxn>
              </a:cxnLst>
              <a:rect l="0" t="0" r="r" b="b"/>
              <a:pathLst>
                <a:path w="1257" h="1464">
                  <a:moveTo>
                    <a:pt x="501" y="0"/>
                  </a:moveTo>
                  <a:lnTo>
                    <a:pt x="826" y="1122"/>
                  </a:lnTo>
                  <a:lnTo>
                    <a:pt x="1002" y="283"/>
                  </a:lnTo>
                  <a:lnTo>
                    <a:pt x="1007" y="259"/>
                  </a:lnTo>
                  <a:lnTo>
                    <a:pt x="1012" y="235"/>
                  </a:lnTo>
                  <a:lnTo>
                    <a:pt x="1015" y="212"/>
                  </a:lnTo>
                  <a:lnTo>
                    <a:pt x="1019" y="192"/>
                  </a:lnTo>
                  <a:lnTo>
                    <a:pt x="1022" y="172"/>
                  </a:lnTo>
                  <a:lnTo>
                    <a:pt x="1023" y="155"/>
                  </a:lnTo>
                  <a:lnTo>
                    <a:pt x="1024" y="138"/>
                  </a:lnTo>
                  <a:lnTo>
                    <a:pt x="1025" y="123"/>
                  </a:lnTo>
                  <a:lnTo>
                    <a:pt x="1024" y="114"/>
                  </a:lnTo>
                  <a:lnTo>
                    <a:pt x="1023" y="104"/>
                  </a:lnTo>
                  <a:lnTo>
                    <a:pt x="1022" y="96"/>
                  </a:lnTo>
                  <a:lnTo>
                    <a:pt x="1020" y="89"/>
                  </a:lnTo>
                  <a:lnTo>
                    <a:pt x="1016" y="81"/>
                  </a:lnTo>
                  <a:lnTo>
                    <a:pt x="1013" y="75"/>
                  </a:lnTo>
                  <a:lnTo>
                    <a:pt x="1009" y="67"/>
                  </a:lnTo>
                  <a:lnTo>
                    <a:pt x="1004" y="62"/>
                  </a:lnTo>
                  <a:lnTo>
                    <a:pt x="998" y="57"/>
                  </a:lnTo>
                  <a:lnTo>
                    <a:pt x="992" y="52"/>
                  </a:lnTo>
                  <a:lnTo>
                    <a:pt x="984" y="49"/>
                  </a:lnTo>
                  <a:lnTo>
                    <a:pt x="975" y="46"/>
                  </a:lnTo>
                  <a:lnTo>
                    <a:pt x="965" y="43"/>
                  </a:lnTo>
                  <a:lnTo>
                    <a:pt x="954" y="42"/>
                  </a:lnTo>
                  <a:lnTo>
                    <a:pt x="942" y="41"/>
                  </a:lnTo>
                  <a:lnTo>
                    <a:pt x="929" y="40"/>
                  </a:lnTo>
                  <a:lnTo>
                    <a:pt x="919" y="40"/>
                  </a:lnTo>
                  <a:lnTo>
                    <a:pt x="910" y="39"/>
                  </a:lnTo>
                  <a:lnTo>
                    <a:pt x="918" y="0"/>
                  </a:lnTo>
                  <a:lnTo>
                    <a:pt x="1257" y="0"/>
                  </a:lnTo>
                  <a:lnTo>
                    <a:pt x="1248" y="39"/>
                  </a:lnTo>
                  <a:lnTo>
                    <a:pt x="1234" y="39"/>
                  </a:lnTo>
                  <a:lnTo>
                    <a:pt x="1222" y="40"/>
                  </a:lnTo>
                  <a:lnTo>
                    <a:pt x="1212" y="41"/>
                  </a:lnTo>
                  <a:lnTo>
                    <a:pt x="1201" y="42"/>
                  </a:lnTo>
                  <a:lnTo>
                    <a:pt x="1192" y="44"/>
                  </a:lnTo>
                  <a:lnTo>
                    <a:pt x="1183" y="47"/>
                  </a:lnTo>
                  <a:lnTo>
                    <a:pt x="1176" y="50"/>
                  </a:lnTo>
                  <a:lnTo>
                    <a:pt x="1169" y="54"/>
                  </a:lnTo>
                  <a:lnTo>
                    <a:pt x="1160" y="59"/>
                  </a:lnTo>
                  <a:lnTo>
                    <a:pt x="1152" y="65"/>
                  </a:lnTo>
                  <a:lnTo>
                    <a:pt x="1144" y="73"/>
                  </a:lnTo>
                  <a:lnTo>
                    <a:pt x="1137" y="79"/>
                  </a:lnTo>
                  <a:lnTo>
                    <a:pt x="1131" y="87"/>
                  </a:lnTo>
                  <a:lnTo>
                    <a:pt x="1124" y="94"/>
                  </a:lnTo>
                  <a:lnTo>
                    <a:pt x="1119" y="102"/>
                  </a:lnTo>
                  <a:lnTo>
                    <a:pt x="1114" y="111"/>
                  </a:lnTo>
                  <a:lnTo>
                    <a:pt x="1108" y="124"/>
                  </a:lnTo>
                  <a:lnTo>
                    <a:pt x="1102" y="140"/>
                  </a:lnTo>
                  <a:lnTo>
                    <a:pt x="1096" y="158"/>
                  </a:lnTo>
                  <a:lnTo>
                    <a:pt x="1089" y="178"/>
                  </a:lnTo>
                  <a:lnTo>
                    <a:pt x="1083" y="202"/>
                  </a:lnTo>
                  <a:lnTo>
                    <a:pt x="1077" y="227"/>
                  </a:lnTo>
                  <a:lnTo>
                    <a:pt x="1070" y="254"/>
                  </a:lnTo>
                  <a:lnTo>
                    <a:pt x="1064" y="283"/>
                  </a:lnTo>
                  <a:lnTo>
                    <a:pt x="816" y="1464"/>
                  </a:lnTo>
                  <a:lnTo>
                    <a:pt x="788" y="1464"/>
                  </a:lnTo>
                  <a:lnTo>
                    <a:pt x="438" y="257"/>
                  </a:lnTo>
                  <a:lnTo>
                    <a:pt x="251" y="1149"/>
                  </a:lnTo>
                  <a:lnTo>
                    <a:pt x="246" y="1173"/>
                  </a:lnTo>
                  <a:lnTo>
                    <a:pt x="242" y="1196"/>
                  </a:lnTo>
                  <a:lnTo>
                    <a:pt x="237" y="1217"/>
                  </a:lnTo>
                  <a:lnTo>
                    <a:pt x="234" y="1238"/>
                  </a:lnTo>
                  <a:lnTo>
                    <a:pt x="232" y="1256"/>
                  </a:lnTo>
                  <a:lnTo>
                    <a:pt x="231" y="1274"/>
                  </a:lnTo>
                  <a:lnTo>
                    <a:pt x="230" y="1289"/>
                  </a:lnTo>
                  <a:lnTo>
                    <a:pt x="229" y="1304"/>
                  </a:lnTo>
                  <a:lnTo>
                    <a:pt x="230" y="1313"/>
                  </a:lnTo>
                  <a:lnTo>
                    <a:pt x="230" y="1322"/>
                  </a:lnTo>
                  <a:lnTo>
                    <a:pt x="232" y="1330"/>
                  </a:lnTo>
                  <a:lnTo>
                    <a:pt x="234" y="1339"/>
                  </a:lnTo>
                  <a:lnTo>
                    <a:pt x="236" y="1346"/>
                  </a:lnTo>
                  <a:lnTo>
                    <a:pt x="241" y="1353"/>
                  </a:lnTo>
                  <a:lnTo>
                    <a:pt x="244" y="1359"/>
                  </a:lnTo>
                  <a:lnTo>
                    <a:pt x="249" y="1364"/>
                  </a:lnTo>
                  <a:lnTo>
                    <a:pt x="254" y="1370"/>
                  </a:lnTo>
                  <a:lnTo>
                    <a:pt x="261" y="1374"/>
                  </a:lnTo>
                  <a:lnTo>
                    <a:pt x="270" y="1378"/>
                  </a:lnTo>
                  <a:lnTo>
                    <a:pt x="281" y="1382"/>
                  </a:lnTo>
                  <a:lnTo>
                    <a:pt x="293" y="1385"/>
                  </a:lnTo>
                  <a:lnTo>
                    <a:pt x="306" y="1388"/>
                  </a:lnTo>
                  <a:lnTo>
                    <a:pt x="322" y="1390"/>
                  </a:lnTo>
                  <a:lnTo>
                    <a:pt x="339" y="1392"/>
                  </a:lnTo>
                  <a:lnTo>
                    <a:pt x="331" y="1431"/>
                  </a:lnTo>
                  <a:lnTo>
                    <a:pt x="0" y="1431"/>
                  </a:lnTo>
                  <a:lnTo>
                    <a:pt x="11" y="1392"/>
                  </a:lnTo>
                  <a:lnTo>
                    <a:pt x="40" y="1390"/>
                  </a:lnTo>
                  <a:lnTo>
                    <a:pt x="63" y="1387"/>
                  </a:lnTo>
                  <a:lnTo>
                    <a:pt x="73" y="1386"/>
                  </a:lnTo>
                  <a:lnTo>
                    <a:pt x="81" y="1383"/>
                  </a:lnTo>
                  <a:lnTo>
                    <a:pt x="88" y="1381"/>
                  </a:lnTo>
                  <a:lnTo>
                    <a:pt x="95" y="1378"/>
                  </a:lnTo>
                  <a:lnTo>
                    <a:pt x="102" y="1373"/>
                  </a:lnTo>
                  <a:lnTo>
                    <a:pt x="109" y="1367"/>
                  </a:lnTo>
                  <a:lnTo>
                    <a:pt x="116" y="1361"/>
                  </a:lnTo>
                  <a:lnTo>
                    <a:pt x="122" y="1355"/>
                  </a:lnTo>
                  <a:lnTo>
                    <a:pt x="128" y="1349"/>
                  </a:lnTo>
                  <a:lnTo>
                    <a:pt x="133" y="1343"/>
                  </a:lnTo>
                  <a:lnTo>
                    <a:pt x="138" y="1336"/>
                  </a:lnTo>
                  <a:lnTo>
                    <a:pt x="142" y="1327"/>
                  </a:lnTo>
                  <a:lnTo>
                    <a:pt x="147" y="1315"/>
                  </a:lnTo>
                  <a:lnTo>
                    <a:pt x="153" y="1300"/>
                  </a:lnTo>
                  <a:lnTo>
                    <a:pt x="159" y="1281"/>
                  </a:lnTo>
                  <a:lnTo>
                    <a:pt x="166" y="1260"/>
                  </a:lnTo>
                  <a:lnTo>
                    <a:pt x="172" y="1236"/>
                  </a:lnTo>
                  <a:lnTo>
                    <a:pt x="179" y="1209"/>
                  </a:lnTo>
                  <a:lnTo>
                    <a:pt x="185" y="1180"/>
                  </a:lnTo>
                  <a:lnTo>
                    <a:pt x="192" y="1149"/>
                  </a:lnTo>
                  <a:lnTo>
                    <a:pt x="401" y="153"/>
                  </a:lnTo>
                  <a:lnTo>
                    <a:pt x="394" y="137"/>
                  </a:lnTo>
                  <a:lnTo>
                    <a:pt x="385" y="124"/>
                  </a:lnTo>
                  <a:lnTo>
                    <a:pt x="378" y="111"/>
                  </a:lnTo>
                  <a:lnTo>
                    <a:pt x="370" y="99"/>
                  </a:lnTo>
                  <a:lnTo>
                    <a:pt x="362" y="89"/>
                  </a:lnTo>
                  <a:lnTo>
                    <a:pt x="354" y="80"/>
                  </a:lnTo>
                  <a:lnTo>
                    <a:pt x="345" y="73"/>
                  </a:lnTo>
                  <a:lnTo>
                    <a:pt x="336" y="65"/>
                  </a:lnTo>
                  <a:lnTo>
                    <a:pt x="327" y="60"/>
                  </a:lnTo>
                  <a:lnTo>
                    <a:pt x="317" y="55"/>
                  </a:lnTo>
                  <a:lnTo>
                    <a:pt x="305" y="51"/>
                  </a:lnTo>
                  <a:lnTo>
                    <a:pt x="292" y="47"/>
                  </a:lnTo>
                  <a:lnTo>
                    <a:pt x="279" y="45"/>
                  </a:lnTo>
                  <a:lnTo>
                    <a:pt x="263" y="42"/>
                  </a:lnTo>
                  <a:lnTo>
                    <a:pt x="247" y="40"/>
                  </a:lnTo>
                  <a:lnTo>
                    <a:pt x="228" y="39"/>
                  </a:lnTo>
                  <a:lnTo>
                    <a:pt x="237" y="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18" y="416"/>
              <a:ext cx="39" cy="53"/>
            </a:xfrm>
            <a:custGeom>
              <a:avLst/>
              <a:gdLst/>
              <a:ahLst/>
              <a:cxnLst>
                <a:cxn ang="0">
                  <a:pos x="529" y="643"/>
                </a:cxn>
                <a:cxn ang="0">
                  <a:pos x="600" y="637"/>
                </a:cxn>
                <a:cxn ang="0">
                  <a:pos x="655" y="618"/>
                </a:cxn>
                <a:cxn ang="0">
                  <a:pos x="676" y="604"/>
                </a:cxn>
                <a:cxn ang="0">
                  <a:pos x="705" y="572"/>
                </a:cxn>
                <a:cxn ang="0">
                  <a:pos x="737" y="515"/>
                </a:cxn>
                <a:cxn ang="0">
                  <a:pos x="763" y="436"/>
                </a:cxn>
                <a:cxn ang="0">
                  <a:pos x="654" y="956"/>
                </a:cxn>
                <a:cxn ang="0">
                  <a:pos x="667" y="869"/>
                </a:cxn>
                <a:cxn ang="0">
                  <a:pos x="664" y="803"/>
                </a:cxn>
                <a:cxn ang="0">
                  <a:pos x="658" y="779"/>
                </a:cxn>
                <a:cxn ang="0">
                  <a:pos x="638" y="748"/>
                </a:cxn>
                <a:cxn ang="0">
                  <a:pos x="623" y="734"/>
                </a:cxn>
                <a:cxn ang="0">
                  <a:pos x="601" y="725"/>
                </a:cxn>
                <a:cxn ang="0">
                  <a:pos x="552" y="719"/>
                </a:cxn>
                <a:cxn ang="0">
                  <a:pos x="314" y="1192"/>
                </a:cxn>
                <a:cxn ang="0">
                  <a:pos x="301" y="1276"/>
                </a:cxn>
                <a:cxn ang="0">
                  <a:pos x="301" y="1310"/>
                </a:cxn>
                <a:cxn ang="0">
                  <a:pos x="307" y="1328"/>
                </a:cxn>
                <a:cxn ang="0">
                  <a:pos x="320" y="1345"/>
                </a:cxn>
                <a:cxn ang="0">
                  <a:pos x="335" y="1354"/>
                </a:cxn>
                <a:cxn ang="0">
                  <a:pos x="362" y="1358"/>
                </a:cxn>
                <a:cxn ang="0">
                  <a:pos x="479" y="1359"/>
                </a:cxn>
                <a:cxn ang="0">
                  <a:pos x="533" y="1357"/>
                </a:cxn>
                <a:cxn ang="0">
                  <a:pos x="584" y="1349"/>
                </a:cxn>
                <a:cxn ang="0">
                  <a:pos x="630" y="1337"/>
                </a:cxn>
                <a:cxn ang="0">
                  <a:pos x="672" y="1318"/>
                </a:cxn>
                <a:cxn ang="0">
                  <a:pos x="710" y="1296"/>
                </a:cxn>
                <a:cxn ang="0">
                  <a:pos x="744" y="1267"/>
                </a:cxn>
                <a:cxn ang="0">
                  <a:pos x="777" y="1231"/>
                </a:cxn>
                <a:cxn ang="0">
                  <a:pos x="808" y="1187"/>
                </a:cxn>
                <a:cxn ang="0">
                  <a:pos x="839" y="1135"/>
                </a:cxn>
                <a:cxn ang="0">
                  <a:pos x="885" y="1033"/>
                </a:cxn>
                <a:cxn ang="0">
                  <a:pos x="0" y="1431"/>
                </a:cxn>
                <a:cxn ang="0">
                  <a:pos x="61" y="1387"/>
                </a:cxn>
                <a:cxn ang="0">
                  <a:pos x="86" y="1381"/>
                </a:cxn>
                <a:cxn ang="0">
                  <a:pos x="107" y="1367"/>
                </a:cxn>
                <a:cxn ang="0">
                  <a:pos x="124" y="1349"/>
                </a:cxn>
                <a:cxn ang="0">
                  <a:pos x="137" y="1328"/>
                </a:cxn>
                <a:cxn ang="0">
                  <a:pos x="154" y="1283"/>
                </a:cxn>
                <a:cxn ang="0">
                  <a:pos x="173" y="1210"/>
                </a:cxn>
                <a:cxn ang="0">
                  <a:pos x="372" y="283"/>
                </a:cxn>
                <a:cxn ang="0">
                  <a:pos x="385" y="212"/>
                </a:cxn>
                <a:cxn ang="0">
                  <a:pos x="391" y="155"/>
                </a:cxn>
                <a:cxn ang="0">
                  <a:pos x="394" y="115"/>
                </a:cxn>
                <a:cxn ang="0">
                  <a:pos x="388" y="89"/>
                </a:cxn>
                <a:cxn ang="0">
                  <a:pos x="377" y="67"/>
                </a:cxn>
                <a:cxn ang="0">
                  <a:pos x="360" y="52"/>
                </a:cxn>
                <a:cxn ang="0">
                  <a:pos x="332" y="42"/>
                </a:cxn>
                <a:cxn ang="0">
                  <a:pos x="293" y="39"/>
                </a:cxn>
                <a:cxn ang="0">
                  <a:pos x="1042" y="0"/>
                </a:cxn>
                <a:cxn ang="0">
                  <a:pos x="951" y="321"/>
                </a:cxn>
                <a:cxn ang="0">
                  <a:pos x="954" y="264"/>
                </a:cxn>
                <a:cxn ang="0">
                  <a:pos x="951" y="225"/>
                </a:cxn>
                <a:cxn ang="0">
                  <a:pos x="942" y="190"/>
                </a:cxn>
                <a:cxn ang="0">
                  <a:pos x="926" y="158"/>
                </a:cxn>
                <a:cxn ang="0">
                  <a:pos x="901" y="127"/>
                </a:cxn>
                <a:cxn ang="0">
                  <a:pos x="868" y="102"/>
                </a:cxn>
                <a:cxn ang="0">
                  <a:pos x="831" y="88"/>
                </a:cxn>
                <a:cxn ang="0">
                  <a:pos x="772" y="80"/>
                </a:cxn>
                <a:cxn ang="0">
                  <a:pos x="684" y="77"/>
                </a:cxn>
              </a:cxnLst>
              <a:rect l="0" t="0" r="r" b="b"/>
              <a:pathLst>
                <a:path w="1042" h="1431">
                  <a:moveTo>
                    <a:pt x="551" y="77"/>
                  </a:moveTo>
                  <a:lnTo>
                    <a:pt x="431" y="643"/>
                  </a:lnTo>
                  <a:lnTo>
                    <a:pt x="529" y="643"/>
                  </a:lnTo>
                  <a:lnTo>
                    <a:pt x="555" y="642"/>
                  </a:lnTo>
                  <a:lnTo>
                    <a:pt x="579" y="640"/>
                  </a:lnTo>
                  <a:lnTo>
                    <a:pt x="600" y="637"/>
                  </a:lnTo>
                  <a:lnTo>
                    <a:pt x="621" y="632"/>
                  </a:lnTo>
                  <a:lnTo>
                    <a:pt x="638" y="625"/>
                  </a:lnTo>
                  <a:lnTo>
                    <a:pt x="655" y="618"/>
                  </a:lnTo>
                  <a:lnTo>
                    <a:pt x="663" y="614"/>
                  </a:lnTo>
                  <a:lnTo>
                    <a:pt x="670" y="609"/>
                  </a:lnTo>
                  <a:lnTo>
                    <a:pt x="676" y="604"/>
                  </a:lnTo>
                  <a:lnTo>
                    <a:pt x="682" y="599"/>
                  </a:lnTo>
                  <a:lnTo>
                    <a:pt x="694" y="586"/>
                  </a:lnTo>
                  <a:lnTo>
                    <a:pt x="705" y="572"/>
                  </a:lnTo>
                  <a:lnTo>
                    <a:pt x="716" y="556"/>
                  </a:lnTo>
                  <a:lnTo>
                    <a:pt x="726" y="536"/>
                  </a:lnTo>
                  <a:lnTo>
                    <a:pt x="737" y="515"/>
                  </a:lnTo>
                  <a:lnTo>
                    <a:pt x="746" y="491"/>
                  </a:lnTo>
                  <a:lnTo>
                    <a:pt x="755" y="465"/>
                  </a:lnTo>
                  <a:lnTo>
                    <a:pt x="763" y="436"/>
                  </a:lnTo>
                  <a:lnTo>
                    <a:pt x="792" y="436"/>
                  </a:lnTo>
                  <a:lnTo>
                    <a:pt x="684" y="956"/>
                  </a:lnTo>
                  <a:lnTo>
                    <a:pt x="654" y="956"/>
                  </a:lnTo>
                  <a:lnTo>
                    <a:pt x="660" y="925"/>
                  </a:lnTo>
                  <a:lnTo>
                    <a:pt x="664" y="896"/>
                  </a:lnTo>
                  <a:lnTo>
                    <a:pt x="667" y="869"/>
                  </a:lnTo>
                  <a:lnTo>
                    <a:pt x="668" y="844"/>
                  </a:lnTo>
                  <a:lnTo>
                    <a:pt x="667" y="823"/>
                  </a:lnTo>
                  <a:lnTo>
                    <a:pt x="664" y="803"/>
                  </a:lnTo>
                  <a:lnTo>
                    <a:pt x="663" y="795"/>
                  </a:lnTo>
                  <a:lnTo>
                    <a:pt x="660" y="787"/>
                  </a:lnTo>
                  <a:lnTo>
                    <a:pt x="658" y="779"/>
                  </a:lnTo>
                  <a:lnTo>
                    <a:pt x="654" y="771"/>
                  </a:lnTo>
                  <a:lnTo>
                    <a:pt x="646" y="759"/>
                  </a:lnTo>
                  <a:lnTo>
                    <a:pt x="638" y="748"/>
                  </a:lnTo>
                  <a:lnTo>
                    <a:pt x="633" y="743"/>
                  </a:lnTo>
                  <a:lnTo>
                    <a:pt x="628" y="739"/>
                  </a:lnTo>
                  <a:lnTo>
                    <a:pt x="623" y="734"/>
                  </a:lnTo>
                  <a:lnTo>
                    <a:pt x="617" y="730"/>
                  </a:lnTo>
                  <a:lnTo>
                    <a:pt x="610" y="728"/>
                  </a:lnTo>
                  <a:lnTo>
                    <a:pt x="601" y="725"/>
                  </a:lnTo>
                  <a:lnTo>
                    <a:pt x="592" y="723"/>
                  </a:lnTo>
                  <a:lnTo>
                    <a:pt x="580" y="721"/>
                  </a:lnTo>
                  <a:lnTo>
                    <a:pt x="552" y="719"/>
                  </a:lnTo>
                  <a:lnTo>
                    <a:pt x="517" y="718"/>
                  </a:lnTo>
                  <a:lnTo>
                    <a:pt x="417" y="718"/>
                  </a:lnTo>
                  <a:lnTo>
                    <a:pt x="314" y="1192"/>
                  </a:lnTo>
                  <a:lnTo>
                    <a:pt x="308" y="1224"/>
                  </a:lnTo>
                  <a:lnTo>
                    <a:pt x="304" y="1252"/>
                  </a:lnTo>
                  <a:lnTo>
                    <a:pt x="301" y="1276"/>
                  </a:lnTo>
                  <a:lnTo>
                    <a:pt x="300" y="1297"/>
                  </a:lnTo>
                  <a:lnTo>
                    <a:pt x="300" y="1303"/>
                  </a:lnTo>
                  <a:lnTo>
                    <a:pt x="301" y="1310"/>
                  </a:lnTo>
                  <a:lnTo>
                    <a:pt x="303" y="1316"/>
                  </a:lnTo>
                  <a:lnTo>
                    <a:pt x="305" y="1322"/>
                  </a:lnTo>
                  <a:lnTo>
                    <a:pt x="307" y="1328"/>
                  </a:lnTo>
                  <a:lnTo>
                    <a:pt x="311" y="1334"/>
                  </a:lnTo>
                  <a:lnTo>
                    <a:pt x="314" y="1340"/>
                  </a:lnTo>
                  <a:lnTo>
                    <a:pt x="320" y="1345"/>
                  </a:lnTo>
                  <a:lnTo>
                    <a:pt x="324" y="1348"/>
                  </a:lnTo>
                  <a:lnTo>
                    <a:pt x="329" y="1351"/>
                  </a:lnTo>
                  <a:lnTo>
                    <a:pt x="335" y="1354"/>
                  </a:lnTo>
                  <a:lnTo>
                    <a:pt x="342" y="1356"/>
                  </a:lnTo>
                  <a:lnTo>
                    <a:pt x="351" y="1357"/>
                  </a:lnTo>
                  <a:lnTo>
                    <a:pt x="362" y="1358"/>
                  </a:lnTo>
                  <a:lnTo>
                    <a:pt x="373" y="1359"/>
                  </a:lnTo>
                  <a:lnTo>
                    <a:pt x="385" y="1359"/>
                  </a:lnTo>
                  <a:lnTo>
                    <a:pt x="479" y="1359"/>
                  </a:lnTo>
                  <a:lnTo>
                    <a:pt x="497" y="1359"/>
                  </a:lnTo>
                  <a:lnTo>
                    <a:pt x="516" y="1358"/>
                  </a:lnTo>
                  <a:lnTo>
                    <a:pt x="533" y="1357"/>
                  </a:lnTo>
                  <a:lnTo>
                    <a:pt x="551" y="1355"/>
                  </a:lnTo>
                  <a:lnTo>
                    <a:pt x="567" y="1352"/>
                  </a:lnTo>
                  <a:lnTo>
                    <a:pt x="584" y="1349"/>
                  </a:lnTo>
                  <a:lnTo>
                    <a:pt x="600" y="1346"/>
                  </a:lnTo>
                  <a:lnTo>
                    <a:pt x="616" y="1341"/>
                  </a:lnTo>
                  <a:lnTo>
                    <a:pt x="630" y="1337"/>
                  </a:lnTo>
                  <a:lnTo>
                    <a:pt x="644" y="1331"/>
                  </a:lnTo>
                  <a:lnTo>
                    <a:pt x="659" y="1325"/>
                  </a:lnTo>
                  <a:lnTo>
                    <a:pt x="672" y="1318"/>
                  </a:lnTo>
                  <a:lnTo>
                    <a:pt x="685" y="1311"/>
                  </a:lnTo>
                  <a:lnTo>
                    <a:pt x="698" y="1304"/>
                  </a:lnTo>
                  <a:lnTo>
                    <a:pt x="710" y="1296"/>
                  </a:lnTo>
                  <a:lnTo>
                    <a:pt x="721" y="1286"/>
                  </a:lnTo>
                  <a:lnTo>
                    <a:pt x="733" y="1277"/>
                  </a:lnTo>
                  <a:lnTo>
                    <a:pt x="744" y="1267"/>
                  </a:lnTo>
                  <a:lnTo>
                    <a:pt x="755" y="1255"/>
                  </a:lnTo>
                  <a:lnTo>
                    <a:pt x="766" y="1243"/>
                  </a:lnTo>
                  <a:lnTo>
                    <a:pt x="777" y="1231"/>
                  </a:lnTo>
                  <a:lnTo>
                    <a:pt x="787" y="1216"/>
                  </a:lnTo>
                  <a:lnTo>
                    <a:pt x="797" y="1202"/>
                  </a:lnTo>
                  <a:lnTo>
                    <a:pt x="808" y="1187"/>
                  </a:lnTo>
                  <a:lnTo>
                    <a:pt x="818" y="1170"/>
                  </a:lnTo>
                  <a:lnTo>
                    <a:pt x="828" y="1154"/>
                  </a:lnTo>
                  <a:lnTo>
                    <a:pt x="839" y="1135"/>
                  </a:lnTo>
                  <a:lnTo>
                    <a:pt x="848" y="1117"/>
                  </a:lnTo>
                  <a:lnTo>
                    <a:pt x="866" y="1077"/>
                  </a:lnTo>
                  <a:lnTo>
                    <a:pt x="885" y="1033"/>
                  </a:lnTo>
                  <a:lnTo>
                    <a:pt x="914" y="1033"/>
                  </a:lnTo>
                  <a:lnTo>
                    <a:pt x="815" y="1431"/>
                  </a:lnTo>
                  <a:lnTo>
                    <a:pt x="0" y="1431"/>
                  </a:lnTo>
                  <a:lnTo>
                    <a:pt x="10" y="1392"/>
                  </a:lnTo>
                  <a:lnTo>
                    <a:pt x="38" y="1390"/>
                  </a:lnTo>
                  <a:lnTo>
                    <a:pt x="61" y="1387"/>
                  </a:lnTo>
                  <a:lnTo>
                    <a:pt x="71" y="1386"/>
                  </a:lnTo>
                  <a:lnTo>
                    <a:pt x="79" y="1383"/>
                  </a:lnTo>
                  <a:lnTo>
                    <a:pt x="86" y="1381"/>
                  </a:lnTo>
                  <a:lnTo>
                    <a:pt x="91" y="1378"/>
                  </a:lnTo>
                  <a:lnTo>
                    <a:pt x="100" y="1373"/>
                  </a:lnTo>
                  <a:lnTo>
                    <a:pt x="107" y="1367"/>
                  </a:lnTo>
                  <a:lnTo>
                    <a:pt x="113" y="1361"/>
                  </a:lnTo>
                  <a:lnTo>
                    <a:pt x="119" y="1355"/>
                  </a:lnTo>
                  <a:lnTo>
                    <a:pt x="124" y="1349"/>
                  </a:lnTo>
                  <a:lnTo>
                    <a:pt x="128" y="1343"/>
                  </a:lnTo>
                  <a:lnTo>
                    <a:pt x="134" y="1336"/>
                  </a:lnTo>
                  <a:lnTo>
                    <a:pt x="137" y="1328"/>
                  </a:lnTo>
                  <a:lnTo>
                    <a:pt x="143" y="1317"/>
                  </a:lnTo>
                  <a:lnTo>
                    <a:pt x="148" y="1302"/>
                  </a:lnTo>
                  <a:lnTo>
                    <a:pt x="154" y="1283"/>
                  </a:lnTo>
                  <a:lnTo>
                    <a:pt x="160" y="1262"/>
                  </a:lnTo>
                  <a:lnTo>
                    <a:pt x="166" y="1238"/>
                  </a:lnTo>
                  <a:lnTo>
                    <a:pt x="173" y="1210"/>
                  </a:lnTo>
                  <a:lnTo>
                    <a:pt x="180" y="1180"/>
                  </a:lnTo>
                  <a:lnTo>
                    <a:pt x="187" y="1148"/>
                  </a:lnTo>
                  <a:lnTo>
                    <a:pt x="372" y="283"/>
                  </a:lnTo>
                  <a:lnTo>
                    <a:pt x="377" y="259"/>
                  </a:lnTo>
                  <a:lnTo>
                    <a:pt x="381" y="235"/>
                  </a:lnTo>
                  <a:lnTo>
                    <a:pt x="385" y="212"/>
                  </a:lnTo>
                  <a:lnTo>
                    <a:pt x="387" y="192"/>
                  </a:lnTo>
                  <a:lnTo>
                    <a:pt x="390" y="172"/>
                  </a:lnTo>
                  <a:lnTo>
                    <a:pt x="391" y="155"/>
                  </a:lnTo>
                  <a:lnTo>
                    <a:pt x="394" y="139"/>
                  </a:lnTo>
                  <a:lnTo>
                    <a:pt x="394" y="124"/>
                  </a:lnTo>
                  <a:lnTo>
                    <a:pt x="394" y="115"/>
                  </a:lnTo>
                  <a:lnTo>
                    <a:pt x="393" y="105"/>
                  </a:lnTo>
                  <a:lnTo>
                    <a:pt x="390" y="97"/>
                  </a:lnTo>
                  <a:lnTo>
                    <a:pt x="388" y="89"/>
                  </a:lnTo>
                  <a:lnTo>
                    <a:pt x="385" y="81"/>
                  </a:lnTo>
                  <a:lnTo>
                    <a:pt x="382" y="75"/>
                  </a:lnTo>
                  <a:lnTo>
                    <a:pt x="377" y="67"/>
                  </a:lnTo>
                  <a:lnTo>
                    <a:pt x="373" y="61"/>
                  </a:lnTo>
                  <a:lnTo>
                    <a:pt x="367" y="56"/>
                  </a:lnTo>
                  <a:lnTo>
                    <a:pt x="360" y="52"/>
                  </a:lnTo>
                  <a:lnTo>
                    <a:pt x="351" y="48"/>
                  </a:lnTo>
                  <a:lnTo>
                    <a:pt x="342" y="45"/>
                  </a:lnTo>
                  <a:lnTo>
                    <a:pt x="332" y="42"/>
                  </a:lnTo>
                  <a:lnTo>
                    <a:pt x="320" y="41"/>
                  </a:lnTo>
                  <a:lnTo>
                    <a:pt x="306" y="40"/>
                  </a:lnTo>
                  <a:lnTo>
                    <a:pt x="293" y="39"/>
                  </a:lnTo>
                  <a:lnTo>
                    <a:pt x="276" y="39"/>
                  </a:lnTo>
                  <a:lnTo>
                    <a:pt x="286" y="0"/>
                  </a:lnTo>
                  <a:lnTo>
                    <a:pt x="1042" y="0"/>
                  </a:lnTo>
                  <a:lnTo>
                    <a:pt x="977" y="345"/>
                  </a:lnTo>
                  <a:lnTo>
                    <a:pt x="947" y="345"/>
                  </a:lnTo>
                  <a:lnTo>
                    <a:pt x="951" y="321"/>
                  </a:lnTo>
                  <a:lnTo>
                    <a:pt x="952" y="301"/>
                  </a:lnTo>
                  <a:lnTo>
                    <a:pt x="953" y="281"/>
                  </a:lnTo>
                  <a:lnTo>
                    <a:pt x="954" y="264"/>
                  </a:lnTo>
                  <a:lnTo>
                    <a:pt x="953" y="250"/>
                  </a:lnTo>
                  <a:lnTo>
                    <a:pt x="953" y="237"/>
                  </a:lnTo>
                  <a:lnTo>
                    <a:pt x="951" y="225"/>
                  </a:lnTo>
                  <a:lnTo>
                    <a:pt x="948" y="212"/>
                  </a:lnTo>
                  <a:lnTo>
                    <a:pt x="945" y="201"/>
                  </a:lnTo>
                  <a:lnTo>
                    <a:pt x="942" y="190"/>
                  </a:lnTo>
                  <a:lnTo>
                    <a:pt x="938" y="179"/>
                  </a:lnTo>
                  <a:lnTo>
                    <a:pt x="933" y="170"/>
                  </a:lnTo>
                  <a:lnTo>
                    <a:pt x="926" y="158"/>
                  </a:lnTo>
                  <a:lnTo>
                    <a:pt x="919" y="147"/>
                  </a:lnTo>
                  <a:lnTo>
                    <a:pt x="910" y="136"/>
                  </a:lnTo>
                  <a:lnTo>
                    <a:pt x="901" y="127"/>
                  </a:lnTo>
                  <a:lnTo>
                    <a:pt x="891" y="118"/>
                  </a:lnTo>
                  <a:lnTo>
                    <a:pt x="880" y="111"/>
                  </a:lnTo>
                  <a:lnTo>
                    <a:pt x="868" y="102"/>
                  </a:lnTo>
                  <a:lnTo>
                    <a:pt x="856" y="96"/>
                  </a:lnTo>
                  <a:lnTo>
                    <a:pt x="846" y="91"/>
                  </a:lnTo>
                  <a:lnTo>
                    <a:pt x="831" y="88"/>
                  </a:lnTo>
                  <a:lnTo>
                    <a:pt x="815" y="84"/>
                  </a:lnTo>
                  <a:lnTo>
                    <a:pt x="794" y="82"/>
                  </a:lnTo>
                  <a:lnTo>
                    <a:pt x="772" y="80"/>
                  </a:lnTo>
                  <a:lnTo>
                    <a:pt x="746" y="78"/>
                  </a:lnTo>
                  <a:lnTo>
                    <a:pt x="716" y="77"/>
                  </a:lnTo>
                  <a:lnTo>
                    <a:pt x="684" y="77"/>
                  </a:lnTo>
                  <a:lnTo>
                    <a:pt x="551" y="77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8" y="96"/>
              <a:ext cx="397" cy="259"/>
            </a:xfrm>
            <a:custGeom>
              <a:avLst/>
              <a:gdLst/>
              <a:ahLst/>
              <a:cxnLst>
                <a:cxn ang="0">
                  <a:pos x="1282" y="4985"/>
                </a:cxn>
                <a:cxn ang="0">
                  <a:pos x="2253" y="4323"/>
                </a:cxn>
                <a:cxn ang="0">
                  <a:pos x="2501" y="3869"/>
                </a:cxn>
                <a:cxn ang="0">
                  <a:pos x="1492" y="4148"/>
                </a:cxn>
                <a:cxn ang="0">
                  <a:pos x="1187" y="4148"/>
                </a:cxn>
                <a:cxn ang="0">
                  <a:pos x="1967" y="3619"/>
                </a:cxn>
                <a:cxn ang="0">
                  <a:pos x="2965" y="3113"/>
                </a:cxn>
                <a:cxn ang="0">
                  <a:pos x="4442" y="1123"/>
                </a:cxn>
                <a:cxn ang="0">
                  <a:pos x="6141" y="107"/>
                </a:cxn>
                <a:cxn ang="0">
                  <a:pos x="7613" y="25"/>
                </a:cxn>
                <a:cxn ang="0">
                  <a:pos x="7476" y="115"/>
                </a:cxn>
                <a:cxn ang="0">
                  <a:pos x="6339" y="437"/>
                </a:cxn>
                <a:cxn ang="0">
                  <a:pos x="5201" y="1209"/>
                </a:cxn>
                <a:cxn ang="0">
                  <a:pos x="4265" y="2424"/>
                </a:cxn>
                <a:cxn ang="0">
                  <a:pos x="4130" y="2851"/>
                </a:cxn>
                <a:cxn ang="0">
                  <a:pos x="5153" y="2726"/>
                </a:cxn>
                <a:cxn ang="0">
                  <a:pos x="5584" y="2045"/>
                </a:cxn>
                <a:cxn ang="0">
                  <a:pos x="6304" y="719"/>
                </a:cxn>
                <a:cxn ang="0">
                  <a:pos x="6624" y="469"/>
                </a:cxn>
                <a:cxn ang="0">
                  <a:pos x="7137" y="357"/>
                </a:cxn>
                <a:cxn ang="0">
                  <a:pos x="6509" y="1730"/>
                </a:cxn>
                <a:cxn ang="0">
                  <a:pos x="6095" y="2665"/>
                </a:cxn>
                <a:cxn ang="0">
                  <a:pos x="6541" y="2718"/>
                </a:cxn>
                <a:cxn ang="0">
                  <a:pos x="7603" y="2907"/>
                </a:cxn>
                <a:cxn ang="0">
                  <a:pos x="8240" y="3345"/>
                </a:cxn>
                <a:cxn ang="0">
                  <a:pos x="8430" y="4036"/>
                </a:cxn>
                <a:cxn ang="0">
                  <a:pos x="8252" y="4870"/>
                </a:cxn>
                <a:cxn ang="0">
                  <a:pos x="7720" y="5625"/>
                </a:cxn>
                <a:cxn ang="0">
                  <a:pos x="7204" y="6069"/>
                </a:cxn>
                <a:cxn ang="0">
                  <a:pos x="8074" y="6481"/>
                </a:cxn>
                <a:cxn ang="0">
                  <a:pos x="9033" y="6559"/>
                </a:cxn>
                <a:cxn ang="0">
                  <a:pos x="9383" y="6451"/>
                </a:cxn>
                <a:cxn ang="0">
                  <a:pos x="9873" y="5870"/>
                </a:cxn>
                <a:cxn ang="0">
                  <a:pos x="10030" y="5504"/>
                </a:cxn>
                <a:cxn ang="0">
                  <a:pos x="10719" y="5503"/>
                </a:cxn>
                <a:cxn ang="0">
                  <a:pos x="10469" y="6138"/>
                </a:cxn>
                <a:cxn ang="0">
                  <a:pos x="9873" y="6701"/>
                </a:cxn>
                <a:cxn ang="0">
                  <a:pos x="8878" y="6983"/>
                </a:cxn>
                <a:cxn ang="0">
                  <a:pos x="7362" y="6629"/>
                </a:cxn>
                <a:cxn ang="0">
                  <a:pos x="6155" y="6029"/>
                </a:cxn>
                <a:cxn ang="0">
                  <a:pos x="5083" y="5884"/>
                </a:cxn>
                <a:cxn ang="0">
                  <a:pos x="4689" y="5616"/>
                </a:cxn>
                <a:cxn ang="0">
                  <a:pos x="4636" y="5168"/>
                </a:cxn>
                <a:cxn ang="0">
                  <a:pos x="4973" y="4735"/>
                </a:cxn>
                <a:cxn ang="0">
                  <a:pos x="5497" y="4735"/>
                </a:cxn>
                <a:cxn ang="0">
                  <a:pos x="6103" y="5242"/>
                </a:cxn>
                <a:cxn ang="0">
                  <a:pos x="6749" y="5642"/>
                </a:cxn>
                <a:cxn ang="0">
                  <a:pos x="7243" y="5496"/>
                </a:cxn>
                <a:cxn ang="0">
                  <a:pos x="7662" y="5038"/>
                </a:cxn>
                <a:cxn ang="0">
                  <a:pos x="7770" y="3740"/>
                </a:cxn>
                <a:cxn ang="0">
                  <a:pos x="6778" y="3163"/>
                </a:cxn>
                <a:cxn ang="0">
                  <a:pos x="5893" y="3195"/>
                </a:cxn>
                <a:cxn ang="0">
                  <a:pos x="5450" y="3863"/>
                </a:cxn>
                <a:cxn ang="0">
                  <a:pos x="4889" y="4748"/>
                </a:cxn>
                <a:cxn ang="0">
                  <a:pos x="3975" y="5857"/>
                </a:cxn>
                <a:cxn ang="0">
                  <a:pos x="4825" y="3640"/>
                </a:cxn>
                <a:cxn ang="0">
                  <a:pos x="5000" y="3199"/>
                </a:cxn>
                <a:cxn ang="0">
                  <a:pos x="4099" y="3314"/>
                </a:cxn>
                <a:cxn ang="0">
                  <a:pos x="3550" y="3582"/>
                </a:cxn>
                <a:cxn ang="0">
                  <a:pos x="2546" y="4797"/>
                </a:cxn>
                <a:cxn ang="0">
                  <a:pos x="1412" y="5412"/>
                </a:cxn>
                <a:cxn ang="0">
                  <a:pos x="296" y="5425"/>
                </a:cxn>
              </a:cxnLst>
              <a:rect l="0" t="0" r="r" b="b"/>
              <a:pathLst>
                <a:path w="10723" h="6992">
                  <a:moveTo>
                    <a:pt x="0" y="5319"/>
                  </a:moveTo>
                  <a:lnTo>
                    <a:pt x="75" y="5305"/>
                  </a:lnTo>
                  <a:lnTo>
                    <a:pt x="154" y="5289"/>
                  </a:lnTo>
                  <a:lnTo>
                    <a:pt x="238" y="5273"/>
                  </a:lnTo>
                  <a:lnTo>
                    <a:pt x="328" y="5255"/>
                  </a:lnTo>
                  <a:lnTo>
                    <a:pt x="420" y="5236"/>
                  </a:lnTo>
                  <a:lnTo>
                    <a:pt x="516" y="5215"/>
                  </a:lnTo>
                  <a:lnTo>
                    <a:pt x="614" y="5193"/>
                  </a:lnTo>
                  <a:lnTo>
                    <a:pt x="714" y="5167"/>
                  </a:lnTo>
                  <a:lnTo>
                    <a:pt x="765" y="5155"/>
                  </a:lnTo>
                  <a:lnTo>
                    <a:pt x="816" y="5140"/>
                  </a:lnTo>
                  <a:lnTo>
                    <a:pt x="867" y="5126"/>
                  </a:lnTo>
                  <a:lnTo>
                    <a:pt x="919" y="5111"/>
                  </a:lnTo>
                  <a:lnTo>
                    <a:pt x="971" y="5095"/>
                  </a:lnTo>
                  <a:lnTo>
                    <a:pt x="1023" y="5079"/>
                  </a:lnTo>
                  <a:lnTo>
                    <a:pt x="1075" y="5061"/>
                  </a:lnTo>
                  <a:lnTo>
                    <a:pt x="1126" y="5044"/>
                  </a:lnTo>
                  <a:lnTo>
                    <a:pt x="1178" y="5024"/>
                  </a:lnTo>
                  <a:lnTo>
                    <a:pt x="1230" y="5005"/>
                  </a:lnTo>
                  <a:lnTo>
                    <a:pt x="1282" y="4985"/>
                  </a:lnTo>
                  <a:lnTo>
                    <a:pt x="1332" y="4964"/>
                  </a:lnTo>
                  <a:lnTo>
                    <a:pt x="1382" y="4942"/>
                  </a:lnTo>
                  <a:lnTo>
                    <a:pt x="1433" y="4919"/>
                  </a:lnTo>
                  <a:lnTo>
                    <a:pt x="1483" y="4896"/>
                  </a:lnTo>
                  <a:lnTo>
                    <a:pt x="1531" y="4871"/>
                  </a:lnTo>
                  <a:lnTo>
                    <a:pt x="1590" y="4839"/>
                  </a:lnTo>
                  <a:lnTo>
                    <a:pt x="1646" y="4807"/>
                  </a:lnTo>
                  <a:lnTo>
                    <a:pt x="1702" y="4773"/>
                  </a:lnTo>
                  <a:lnTo>
                    <a:pt x="1756" y="4740"/>
                  </a:lnTo>
                  <a:lnTo>
                    <a:pt x="1810" y="4704"/>
                  </a:lnTo>
                  <a:lnTo>
                    <a:pt x="1861" y="4667"/>
                  </a:lnTo>
                  <a:lnTo>
                    <a:pt x="1911" y="4630"/>
                  </a:lnTo>
                  <a:lnTo>
                    <a:pt x="1960" y="4592"/>
                  </a:lnTo>
                  <a:lnTo>
                    <a:pt x="2007" y="4554"/>
                  </a:lnTo>
                  <a:lnTo>
                    <a:pt x="2052" y="4516"/>
                  </a:lnTo>
                  <a:lnTo>
                    <a:pt x="2096" y="4476"/>
                  </a:lnTo>
                  <a:lnTo>
                    <a:pt x="2139" y="4437"/>
                  </a:lnTo>
                  <a:lnTo>
                    <a:pt x="2179" y="4399"/>
                  </a:lnTo>
                  <a:lnTo>
                    <a:pt x="2217" y="4360"/>
                  </a:lnTo>
                  <a:lnTo>
                    <a:pt x="2253" y="4323"/>
                  </a:lnTo>
                  <a:lnTo>
                    <a:pt x="2287" y="4285"/>
                  </a:lnTo>
                  <a:lnTo>
                    <a:pt x="2319" y="4248"/>
                  </a:lnTo>
                  <a:lnTo>
                    <a:pt x="2349" y="4213"/>
                  </a:lnTo>
                  <a:lnTo>
                    <a:pt x="2377" y="4178"/>
                  </a:lnTo>
                  <a:lnTo>
                    <a:pt x="2403" y="4145"/>
                  </a:lnTo>
                  <a:lnTo>
                    <a:pt x="2426" y="4112"/>
                  </a:lnTo>
                  <a:lnTo>
                    <a:pt x="2447" y="4080"/>
                  </a:lnTo>
                  <a:lnTo>
                    <a:pt x="2465" y="4051"/>
                  </a:lnTo>
                  <a:lnTo>
                    <a:pt x="2481" y="4022"/>
                  </a:lnTo>
                  <a:lnTo>
                    <a:pt x="2494" y="3997"/>
                  </a:lnTo>
                  <a:lnTo>
                    <a:pt x="2506" y="3972"/>
                  </a:lnTo>
                  <a:lnTo>
                    <a:pt x="2514" y="3949"/>
                  </a:lnTo>
                  <a:lnTo>
                    <a:pt x="2519" y="3930"/>
                  </a:lnTo>
                  <a:lnTo>
                    <a:pt x="2521" y="3911"/>
                  </a:lnTo>
                  <a:lnTo>
                    <a:pt x="2521" y="3896"/>
                  </a:lnTo>
                  <a:lnTo>
                    <a:pt x="2518" y="3883"/>
                  </a:lnTo>
                  <a:lnTo>
                    <a:pt x="2512" y="3873"/>
                  </a:lnTo>
                  <a:lnTo>
                    <a:pt x="2510" y="3872"/>
                  </a:lnTo>
                  <a:lnTo>
                    <a:pt x="2506" y="3870"/>
                  </a:lnTo>
                  <a:lnTo>
                    <a:pt x="2501" y="3869"/>
                  </a:lnTo>
                  <a:lnTo>
                    <a:pt x="2495" y="3867"/>
                  </a:lnTo>
                  <a:lnTo>
                    <a:pt x="2481" y="3865"/>
                  </a:lnTo>
                  <a:lnTo>
                    <a:pt x="2460" y="3864"/>
                  </a:lnTo>
                  <a:lnTo>
                    <a:pt x="2436" y="3864"/>
                  </a:lnTo>
                  <a:lnTo>
                    <a:pt x="2406" y="3865"/>
                  </a:lnTo>
                  <a:lnTo>
                    <a:pt x="2371" y="3868"/>
                  </a:lnTo>
                  <a:lnTo>
                    <a:pt x="2332" y="3872"/>
                  </a:lnTo>
                  <a:lnTo>
                    <a:pt x="2288" y="3879"/>
                  </a:lnTo>
                  <a:lnTo>
                    <a:pt x="2238" y="3889"/>
                  </a:lnTo>
                  <a:lnTo>
                    <a:pt x="2184" y="3900"/>
                  </a:lnTo>
                  <a:lnTo>
                    <a:pt x="2124" y="3915"/>
                  </a:lnTo>
                  <a:lnTo>
                    <a:pt x="2059" y="3933"/>
                  </a:lnTo>
                  <a:lnTo>
                    <a:pt x="1990" y="3953"/>
                  </a:lnTo>
                  <a:lnTo>
                    <a:pt x="1915" y="3978"/>
                  </a:lnTo>
                  <a:lnTo>
                    <a:pt x="1835" y="4006"/>
                  </a:lnTo>
                  <a:lnTo>
                    <a:pt x="1758" y="4035"/>
                  </a:lnTo>
                  <a:lnTo>
                    <a:pt x="1685" y="4063"/>
                  </a:lnTo>
                  <a:lnTo>
                    <a:pt x="1617" y="4092"/>
                  </a:lnTo>
                  <a:lnTo>
                    <a:pt x="1552" y="4121"/>
                  </a:lnTo>
                  <a:lnTo>
                    <a:pt x="1492" y="4148"/>
                  </a:lnTo>
                  <a:lnTo>
                    <a:pt x="1437" y="4173"/>
                  </a:lnTo>
                  <a:lnTo>
                    <a:pt x="1385" y="4198"/>
                  </a:lnTo>
                  <a:lnTo>
                    <a:pt x="1338" y="4221"/>
                  </a:lnTo>
                  <a:lnTo>
                    <a:pt x="1259" y="4259"/>
                  </a:lnTo>
                  <a:lnTo>
                    <a:pt x="1199" y="4287"/>
                  </a:lnTo>
                  <a:lnTo>
                    <a:pt x="1177" y="4296"/>
                  </a:lnTo>
                  <a:lnTo>
                    <a:pt x="1159" y="4302"/>
                  </a:lnTo>
                  <a:lnTo>
                    <a:pt x="1152" y="4303"/>
                  </a:lnTo>
                  <a:lnTo>
                    <a:pt x="1146" y="4304"/>
                  </a:lnTo>
                  <a:lnTo>
                    <a:pt x="1142" y="4303"/>
                  </a:lnTo>
                  <a:lnTo>
                    <a:pt x="1139" y="4301"/>
                  </a:lnTo>
                  <a:lnTo>
                    <a:pt x="1130" y="4290"/>
                  </a:lnTo>
                  <a:lnTo>
                    <a:pt x="1125" y="4278"/>
                  </a:lnTo>
                  <a:lnTo>
                    <a:pt x="1124" y="4264"/>
                  </a:lnTo>
                  <a:lnTo>
                    <a:pt x="1126" y="4248"/>
                  </a:lnTo>
                  <a:lnTo>
                    <a:pt x="1133" y="4231"/>
                  </a:lnTo>
                  <a:lnTo>
                    <a:pt x="1142" y="4211"/>
                  </a:lnTo>
                  <a:lnTo>
                    <a:pt x="1154" y="4192"/>
                  </a:lnTo>
                  <a:lnTo>
                    <a:pt x="1170" y="4170"/>
                  </a:lnTo>
                  <a:lnTo>
                    <a:pt x="1187" y="4148"/>
                  </a:lnTo>
                  <a:lnTo>
                    <a:pt x="1209" y="4124"/>
                  </a:lnTo>
                  <a:lnTo>
                    <a:pt x="1231" y="4099"/>
                  </a:lnTo>
                  <a:lnTo>
                    <a:pt x="1258" y="4074"/>
                  </a:lnTo>
                  <a:lnTo>
                    <a:pt x="1286" y="4048"/>
                  </a:lnTo>
                  <a:lnTo>
                    <a:pt x="1316" y="4020"/>
                  </a:lnTo>
                  <a:lnTo>
                    <a:pt x="1349" y="3993"/>
                  </a:lnTo>
                  <a:lnTo>
                    <a:pt x="1384" y="3966"/>
                  </a:lnTo>
                  <a:lnTo>
                    <a:pt x="1421" y="3938"/>
                  </a:lnTo>
                  <a:lnTo>
                    <a:pt x="1460" y="3910"/>
                  </a:lnTo>
                  <a:lnTo>
                    <a:pt x="1500" y="3881"/>
                  </a:lnTo>
                  <a:lnTo>
                    <a:pt x="1543" y="3854"/>
                  </a:lnTo>
                  <a:lnTo>
                    <a:pt x="1586" y="3826"/>
                  </a:lnTo>
                  <a:lnTo>
                    <a:pt x="1630" y="3798"/>
                  </a:lnTo>
                  <a:lnTo>
                    <a:pt x="1675" y="3770"/>
                  </a:lnTo>
                  <a:lnTo>
                    <a:pt x="1722" y="3744"/>
                  </a:lnTo>
                  <a:lnTo>
                    <a:pt x="1770" y="3717"/>
                  </a:lnTo>
                  <a:lnTo>
                    <a:pt x="1818" y="3691"/>
                  </a:lnTo>
                  <a:lnTo>
                    <a:pt x="1867" y="3667"/>
                  </a:lnTo>
                  <a:lnTo>
                    <a:pt x="1917" y="3642"/>
                  </a:lnTo>
                  <a:lnTo>
                    <a:pt x="1967" y="3619"/>
                  </a:lnTo>
                  <a:lnTo>
                    <a:pt x="2017" y="3598"/>
                  </a:lnTo>
                  <a:lnTo>
                    <a:pt x="2068" y="3576"/>
                  </a:lnTo>
                  <a:lnTo>
                    <a:pt x="2118" y="3557"/>
                  </a:lnTo>
                  <a:lnTo>
                    <a:pt x="2140" y="3548"/>
                  </a:lnTo>
                  <a:lnTo>
                    <a:pt x="2168" y="3536"/>
                  </a:lnTo>
                  <a:lnTo>
                    <a:pt x="2204" y="3521"/>
                  </a:lnTo>
                  <a:lnTo>
                    <a:pt x="2248" y="3503"/>
                  </a:lnTo>
                  <a:lnTo>
                    <a:pt x="2299" y="3483"/>
                  </a:lnTo>
                  <a:lnTo>
                    <a:pt x="2358" y="3461"/>
                  </a:lnTo>
                  <a:lnTo>
                    <a:pt x="2425" y="3438"/>
                  </a:lnTo>
                  <a:lnTo>
                    <a:pt x="2501" y="3415"/>
                  </a:lnTo>
                  <a:lnTo>
                    <a:pt x="2556" y="3396"/>
                  </a:lnTo>
                  <a:lnTo>
                    <a:pt x="2609" y="3374"/>
                  </a:lnTo>
                  <a:lnTo>
                    <a:pt x="2663" y="3348"/>
                  </a:lnTo>
                  <a:lnTo>
                    <a:pt x="2714" y="3318"/>
                  </a:lnTo>
                  <a:lnTo>
                    <a:pt x="2766" y="3284"/>
                  </a:lnTo>
                  <a:lnTo>
                    <a:pt x="2816" y="3247"/>
                  </a:lnTo>
                  <a:lnTo>
                    <a:pt x="2865" y="3206"/>
                  </a:lnTo>
                  <a:lnTo>
                    <a:pt x="2916" y="3161"/>
                  </a:lnTo>
                  <a:lnTo>
                    <a:pt x="2965" y="3113"/>
                  </a:lnTo>
                  <a:lnTo>
                    <a:pt x="3015" y="3060"/>
                  </a:lnTo>
                  <a:lnTo>
                    <a:pt x="3066" y="3005"/>
                  </a:lnTo>
                  <a:lnTo>
                    <a:pt x="3117" y="2945"/>
                  </a:lnTo>
                  <a:lnTo>
                    <a:pt x="3168" y="2881"/>
                  </a:lnTo>
                  <a:lnTo>
                    <a:pt x="3221" y="2815"/>
                  </a:lnTo>
                  <a:lnTo>
                    <a:pt x="3275" y="2745"/>
                  </a:lnTo>
                  <a:lnTo>
                    <a:pt x="3330" y="2670"/>
                  </a:lnTo>
                  <a:lnTo>
                    <a:pt x="3386" y="2593"/>
                  </a:lnTo>
                  <a:lnTo>
                    <a:pt x="3445" y="2510"/>
                  </a:lnTo>
                  <a:lnTo>
                    <a:pt x="3505" y="2425"/>
                  </a:lnTo>
                  <a:lnTo>
                    <a:pt x="3567" y="2337"/>
                  </a:lnTo>
                  <a:lnTo>
                    <a:pt x="3699" y="2149"/>
                  </a:lnTo>
                  <a:lnTo>
                    <a:pt x="3840" y="1945"/>
                  </a:lnTo>
                  <a:lnTo>
                    <a:pt x="3917" y="1838"/>
                  </a:lnTo>
                  <a:lnTo>
                    <a:pt x="3995" y="1728"/>
                  </a:lnTo>
                  <a:lnTo>
                    <a:pt x="4077" y="1614"/>
                  </a:lnTo>
                  <a:lnTo>
                    <a:pt x="4162" y="1497"/>
                  </a:lnTo>
                  <a:lnTo>
                    <a:pt x="4252" y="1376"/>
                  </a:lnTo>
                  <a:lnTo>
                    <a:pt x="4344" y="1252"/>
                  </a:lnTo>
                  <a:lnTo>
                    <a:pt x="4442" y="1123"/>
                  </a:lnTo>
                  <a:lnTo>
                    <a:pt x="4543" y="992"/>
                  </a:lnTo>
                  <a:lnTo>
                    <a:pt x="4608" y="912"/>
                  </a:lnTo>
                  <a:lnTo>
                    <a:pt x="4676" y="838"/>
                  </a:lnTo>
                  <a:lnTo>
                    <a:pt x="4747" y="768"/>
                  </a:lnTo>
                  <a:lnTo>
                    <a:pt x="4822" y="702"/>
                  </a:lnTo>
                  <a:lnTo>
                    <a:pt x="4899" y="639"/>
                  </a:lnTo>
                  <a:lnTo>
                    <a:pt x="4978" y="580"/>
                  </a:lnTo>
                  <a:lnTo>
                    <a:pt x="5060" y="525"/>
                  </a:lnTo>
                  <a:lnTo>
                    <a:pt x="5145" y="474"/>
                  </a:lnTo>
                  <a:lnTo>
                    <a:pt x="5231" y="425"/>
                  </a:lnTo>
                  <a:lnTo>
                    <a:pt x="5318" y="380"/>
                  </a:lnTo>
                  <a:lnTo>
                    <a:pt x="5407" y="339"/>
                  </a:lnTo>
                  <a:lnTo>
                    <a:pt x="5497" y="300"/>
                  </a:lnTo>
                  <a:lnTo>
                    <a:pt x="5589" y="265"/>
                  </a:lnTo>
                  <a:lnTo>
                    <a:pt x="5680" y="232"/>
                  </a:lnTo>
                  <a:lnTo>
                    <a:pt x="5773" y="202"/>
                  </a:lnTo>
                  <a:lnTo>
                    <a:pt x="5865" y="175"/>
                  </a:lnTo>
                  <a:lnTo>
                    <a:pt x="5958" y="150"/>
                  </a:lnTo>
                  <a:lnTo>
                    <a:pt x="6050" y="127"/>
                  </a:lnTo>
                  <a:lnTo>
                    <a:pt x="6141" y="107"/>
                  </a:lnTo>
                  <a:lnTo>
                    <a:pt x="6233" y="89"/>
                  </a:lnTo>
                  <a:lnTo>
                    <a:pt x="6323" y="73"/>
                  </a:lnTo>
                  <a:lnTo>
                    <a:pt x="6413" y="58"/>
                  </a:lnTo>
                  <a:lnTo>
                    <a:pt x="6501" y="47"/>
                  </a:lnTo>
                  <a:lnTo>
                    <a:pt x="6587" y="36"/>
                  </a:lnTo>
                  <a:lnTo>
                    <a:pt x="6672" y="28"/>
                  </a:lnTo>
                  <a:lnTo>
                    <a:pt x="6755" y="19"/>
                  </a:lnTo>
                  <a:lnTo>
                    <a:pt x="6835" y="14"/>
                  </a:lnTo>
                  <a:lnTo>
                    <a:pt x="6913" y="9"/>
                  </a:lnTo>
                  <a:lnTo>
                    <a:pt x="6988" y="5"/>
                  </a:lnTo>
                  <a:lnTo>
                    <a:pt x="7060" y="3"/>
                  </a:lnTo>
                  <a:lnTo>
                    <a:pt x="7129" y="1"/>
                  </a:lnTo>
                  <a:lnTo>
                    <a:pt x="7195" y="0"/>
                  </a:lnTo>
                  <a:lnTo>
                    <a:pt x="7271" y="0"/>
                  </a:lnTo>
                  <a:lnTo>
                    <a:pt x="7341" y="2"/>
                  </a:lnTo>
                  <a:lnTo>
                    <a:pt x="7407" y="4"/>
                  </a:lnTo>
                  <a:lnTo>
                    <a:pt x="7467" y="8"/>
                  </a:lnTo>
                  <a:lnTo>
                    <a:pt x="7522" y="12"/>
                  </a:lnTo>
                  <a:lnTo>
                    <a:pt x="7571" y="18"/>
                  </a:lnTo>
                  <a:lnTo>
                    <a:pt x="7613" y="25"/>
                  </a:lnTo>
                  <a:lnTo>
                    <a:pt x="7648" y="31"/>
                  </a:lnTo>
                  <a:lnTo>
                    <a:pt x="7663" y="34"/>
                  </a:lnTo>
                  <a:lnTo>
                    <a:pt x="7677" y="38"/>
                  </a:lnTo>
                  <a:lnTo>
                    <a:pt x="7687" y="42"/>
                  </a:lnTo>
                  <a:lnTo>
                    <a:pt x="7696" y="45"/>
                  </a:lnTo>
                  <a:lnTo>
                    <a:pt x="7705" y="49"/>
                  </a:lnTo>
                  <a:lnTo>
                    <a:pt x="7710" y="53"/>
                  </a:lnTo>
                  <a:lnTo>
                    <a:pt x="7713" y="56"/>
                  </a:lnTo>
                  <a:lnTo>
                    <a:pt x="7714" y="60"/>
                  </a:lnTo>
                  <a:lnTo>
                    <a:pt x="7713" y="65"/>
                  </a:lnTo>
                  <a:lnTo>
                    <a:pt x="7709" y="69"/>
                  </a:lnTo>
                  <a:lnTo>
                    <a:pt x="7704" y="72"/>
                  </a:lnTo>
                  <a:lnTo>
                    <a:pt x="7695" y="76"/>
                  </a:lnTo>
                  <a:lnTo>
                    <a:pt x="7685" y="79"/>
                  </a:lnTo>
                  <a:lnTo>
                    <a:pt x="7672" y="83"/>
                  </a:lnTo>
                  <a:lnTo>
                    <a:pt x="7656" y="86"/>
                  </a:lnTo>
                  <a:lnTo>
                    <a:pt x="7639" y="89"/>
                  </a:lnTo>
                  <a:lnTo>
                    <a:pt x="7592" y="96"/>
                  </a:lnTo>
                  <a:lnTo>
                    <a:pt x="7538" y="106"/>
                  </a:lnTo>
                  <a:lnTo>
                    <a:pt x="7476" y="115"/>
                  </a:lnTo>
                  <a:lnTo>
                    <a:pt x="7410" y="125"/>
                  </a:lnTo>
                  <a:lnTo>
                    <a:pt x="7337" y="139"/>
                  </a:lnTo>
                  <a:lnTo>
                    <a:pt x="7258" y="153"/>
                  </a:lnTo>
                  <a:lnTo>
                    <a:pt x="7174" y="169"/>
                  </a:lnTo>
                  <a:lnTo>
                    <a:pt x="7087" y="188"/>
                  </a:lnTo>
                  <a:lnTo>
                    <a:pt x="7042" y="199"/>
                  </a:lnTo>
                  <a:lnTo>
                    <a:pt x="6995" y="209"/>
                  </a:lnTo>
                  <a:lnTo>
                    <a:pt x="6948" y="222"/>
                  </a:lnTo>
                  <a:lnTo>
                    <a:pt x="6901" y="235"/>
                  </a:lnTo>
                  <a:lnTo>
                    <a:pt x="6852" y="249"/>
                  </a:lnTo>
                  <a:lnTo>
                    <a:pt x="6802" y="263"/>
                  </a:lnTo>
                  <a:lnTo>
                    <a:pt x="6753" y="278"/>
                  </a:lnTo>
                  <a:lnTo>
                    <a:pt x="6703" y="294"/>
                  </a:lnTo>
                  <a:lnTo>
                    <a:pt x="6651" y="311"/>
                  </a:lnTo>
                  <a:lnTo>
                    <a:pt x="6600" y="330"/>
                  </a:lnTo>
                  <a:lnTo>
                    <a:pt x="6548" y="348"/>
                  </a:lnTo>
                  <a:lnTo>
                    <a:pt x="6496" y="369"/>
                  </a:lnTo>
                  <a:lnTo>
                    <a:pt x="6444" y="390"/>
                  </a:lnTo>
                  <a:lnTo>
                    <a:pt x="6391" y="413"/>
                  </a:lnTo>
                  <a:lnTo>
                    <a:pt x="6339" y="437"/>
                  </a:lnTo>
                  <a:lnTo>
                    <a:pt x="6286" y="461"/>
                  </a:lnTo>
                  <a:lnTo>
                    <a:pt x="6225" y="491"/>
                  </a:lnTo>
                  <a:lnTo>
                    <a:pt x="6163" y="523"/>
                  </a:lnTo>
                  <a:lnTo>
                    <a:pt x="6101" y="556"/>
                  </a:lnTo>
                  <a:lnTo>
                    <a:pt x="6041" y="590"/>
                  </a:lnTo>
                  <a:lnTo>
                    <a:pt x="5980" y="625"/>
                  </a:lnTo>
                  <a:lnTo>
                    <a:pt x="5921" y="661"/>
                  </a:lnTo>
                  <a:lnTo>
                    <a:pt x="5861" y="699"/>
                  </a:lnTo>
                  <a:lnTo>
                    <a:pt x="5802" y="737"/>
                  </a:lnTo>
                  <a:lnTo>
                    <a:pt x="5744" y="776"/>
                  </a:lnTo>
                  <a:lnTo>
                    <a:pt x="5686" y="816"/>
                  </a:lnTo>
                  <a:lnTo>
                    <a:pt x="5629" y="857"/>
                  </a:lnTo>
                  <a:lnTo>
                    <a:pt x="5572" y="898"/>
                  </a:lnTo>
                  <a:lnTo>
                    <a:pt x="5517" y="941"/>
                  </a:lnTo>
                  <a:lnTo>
                    <a:pt x="5462" y="984"/>
                  </a:lnTo>
                  <a:lnTo>
                    <a:pt x="5408" y="1028"/>
                  </a:lnTo>
                  <a:lnTo>
                    <a:pt x="5354" y="1073"/>
                  </a:lnTo>
                  <a:lnTo>
                    <a:pt x="5303" y="1117"/>
                  </a:lnTo>
                  <a:lnTo>
                    <a:pt x="5251" y="1163"/>
                  </a:lnTo>
                  <a:lnTo>
                    <a:pt x="5201" y="1209"/>
                  </a:lnTo>
                  <a:lnTo>
                    <a:pt x="5152" y="1256"/>
                  </a:lnTo>
                  <a:lnTo>
                    <a:pt x="5103" y="1303"/>
                  </a:lnTo>
                  <a:lnTo>
                    <a:pt x="5057" y="1350"/>
                  </a:lnTo>
                  <a:lnTo>
                    <a:pt x="5011" y="1397"/>
                  </a:lnTo>
                  <a:lnTo>
                    <a:pt x="4967" y="1446"/>
                  </a:lnTo>
                  <a:lnTo>
                    <a:pt x="4924" y="1493"/>
                  </a:lnTo>
                  <a:lnTo>
                    <a:pt x="4882" y="1541"/>
                  </a:lnTo>
                  <a:lnTo>
                    <a:pt x="4841" y="1591"/>
                  </a:lnTo>
                  <a:lnTo>
                    <a:pt x="4802" y="1639"/>
                  </a:lnTo>
                  <a:lnTo>
                    <a:pt x="4764" y="1687"/>
                  </a:lnTo>
                  <a:lnTo>
                    <a:pt x="4728" y="1736"/>
                  </a:lnTo>
                  <a:lnTo>
                    <a:pt x="4694" y="1784"/>
                  </a:lnTo>
                  <a:lnTo>
                    <a:pt x="4662" y="1832"/>
                  </a:lnTo>
                  <a:lnTo>
                    <a:pt x="4599" y="1926"/>
                  </a:lnTo>
                  <a:lnTo>
                    <a:pt x="4537" y="2016"/>
                  </a:lnTo>
                  <a:lnTo>
                    <a:pt x="4478" y="2105"/>
                  </a:lnTo>
                  <a:lnTo>
                    <a:pt x="4420" y="2190"/>
                  </a:lnTo>
                  <a:lnTo>
                    <a:pt x="4365" y="2272"/>
                  </a:lnTo>
                  <a:lnTo>
                    <a:pt x="4313" y="2350"/>
                  </a:lnTo>
                  <a:lnTo>
                    <a:pt x="4265" y="2424"/>
                  </a:lnTo>
                  <a:lnTo>
                    <a:pt x="4221" y="2493"/>
                  </a:lnTo>
                  <a:lnTo>
                    <a:pt x="4201" y="2526"/>
                  </a:lnTo>
                  <a:lnTo>
                    <a:pt x="4183" y="2558"/>
                  </a:lnTo>
                  <a:lnTo>
                    <a:pt x="4165" y="2588"/>
                  </a:lnTo>
                  <a:lnTo>
                    <a:pt x="4149" y="2616"/>
                  </a:lnTo>
                  <a:lnTo>
                    <a:pt x="4134" y="2644"/>
                  </a:lnTo>
                  <a:lnTo>
                    <a:pt x="4122" y="2670"/>
                  </a:lnTo>
                  <a:lnTo>
                    <a:pt x="4112" y="2694"/>
                  </a:lnTo>
                  <a:lnTo>
                    <a:pt x="4103" y="2718"/>
                  </a:lnTo>
                  <a:lnTo>
                    <a:pt x="4094" y="2739"/>
                  </a:lnTo>
                  <a:lnTo>
                    <a:pt x="4089" y="2758"/>
                  </a:lnTo>
                  <a:lnTo>
                    <a:pt x="4086" y="2777"/>
                  </a:lnTo>
                  <a:lnTo>
                    <a:pt x="4085" y="2792"/>
                  </a:lnTo>
                  <a:lnTo>
                    <a:pt x="4085" y="2806"/>
                  </a:lnTo>
                  <a:lnTo>
                    <a:pt x="4088" y="2820"/>
                  </a:lnTo>
                  <a:lnTo>
                    <a:pt x="4093" y="2830"/>
                  </a:lnTo>
                  <a:lnTo>
                    <a:pt x="4102" y="2838"/>
                  </a:lnTo>
                  <a:lnTo>
                    <a:pt x="4109" y="2843"/>
                  </a:lnTo>
                  <a:lnTo>
                    <a:pt x="4119" y="2848"/>
                  </a:lnTo>
                  <a:lnTo>
                    <a:pt x="4130" y="2851"/>
                  </a:lnTo>
                  <a:lnTo>
                    <a:pt x="4143" y="2853"/>
                  </a:lnTo>
                  <a:lnTo>
                    <a:pt x="4157" y="2855"/>
                  </a:lnTo>
                  <a:lnTo>
                    <a:pt x="4173" y="2855"/>
                  </a:lnTo>
                  <a:lnTo>
                    <a:pt x="4192" y="2855"/>
                  </a:lnTo>
                  <a:lnTo>
                    <a:pt x="4211" y="2853"/>
                  </a:lnTo>
                  <a:lnTo>
                    <a:pt x="4255" y="2849"/>
                  </a:lnTo>
                  <a:lnTo>
                    <a:pt x="4304" y="2841"/>
                  </a:lnTo>
                  <a:lnTo>
                    <a:pt x="4359" y="2832"/>
                  </a:lnTo>
                  <a:lnTo>
                    <a:pt x="4420" y="2821"/>
                  </a:lnTo>
                  <a:lnTo>
                    <a:pt x="4487" y="2810"/>
                  </a:lnTo>
                  <a:lnTo>
                    <a:pt x="4558" y="2796"/>
                  </a:lnTo>
                  <a:lnTo>
                    <a:pt x="4634" y="2783"/>
                  </a:lnTo>
                  <a:lnTo>
                    <a:pt x="4714" y="2769"/>
                  </a:lnTo>
                  <a:lnTo>
                    <a:pt x="4799" y="2756"/>
                  </a:lnTo>
                  <a:lnTo>
                    <a:pt x="4888" y="2744"/>
                  </a:lnTo>
                  <a:lnTo>
                    <a:pt x="4980" y="2732"/>
                  </a:lnTo>
                  <a:lnTo>
                    <a:pt x="5077" y="2723"/>
                  </a:lnTo>
                  <a:lnTo>
                    <a:pt x="5098" y="2723"/>
                  </a:lnTo>
                  <a:lnTo>
                    <a:pt x="5124" y="2724"/>
                  </a:lnTo>
                  <a:lnTo>
                    <a:pt x="5153" y="2726"/>
                  </a:lnTo>
                  <a:lnTo>
                    <a:pt x="5182" y="2727"/>
                  </a:lnTo>
                  <a:lnTo>
                    <a:pt x="5196" y="2726"/>
                  </a:lnTo>
                  <a:lnTo>
                    <a:pt x="5209" y="2725"/>
                  </a:lnTo>
                  <a:lnTo>
                    <a:pt x="5224" y="2723"/>
                  </a:lnTo>
                  <a:lnTo>
                    <a:pt x="5236" y="2720"/>
                  </a:lnTo>
                  <a:lnTo>
                    <a:pt x="5247" y="2715"/>
                  </a:lnTo>
                  <a:lnTo>
                    <a:pt x="5259" y="2709"/>
                  </a:lnTo>
                  <a:lnTo>
                    <a:pt x="5263" y="2706"/>
                  </a:lnTo>
                  <a:lnTo>
                    <a:pt x="5268" y="2702"/>
                  </a:lnTo>
                  <a:lnTo>
                    <a:pt x="5272" y="2696"/>
                  </a:lnTo>
                  <a:lnTo>
                    <a:pt x="5275" y="2691"/>
                  </a:lnTo>
                  <a:lnTo>
                    <a:pt x="5293" y="2664"/>
                  </a:lnTo>
                  <a:lnTo>
                    <a:pt x="5311" y="2633"/>
                  </a:lnTo>
                  <a:lnTo>
                    <a:pt x="5330" y="2598"/>
                  </a:lnTo>
                  <a:lnTo>
                    <a:pt x="5350" y="2560"/>
                  </a:lnTo>
                  <a:lnTo>
                    <a:pt x="5391" y="2476"/>
                  </a:lnTo>
                  <a:lnTo>
                    <a:pt x="5436" y="2380"/>
                  </a:lnTo>
                  <a:lnTo>
                    <a:pt x="5484" y="2275"/>
                  </a:lnTo>
                  <a:lnTo>
                    <a:pt x="5533" y="2163"/>
                  </a:lnTo>
                  <a:lnTo>
                    <a:pt x="5584" y="2045"/>
                  </a:lnTo>
                  <a:lnTo>
                    <a:pt x="5639" y="1923"/>
                  </a:lnTo>
                  <a:lnTo>
                    <a:pt x="5694" y="1797"/>
                  </a:lnTo>
                  <a:lnTo>
                    <a:pt x="5752" y="1671"/>
                  </a:lnTo>
                  <a:lnTo>
                    <a:pt x="5811" y="1545"/>
                  </a:lnTo>
                  <a:lnTo>
                    <a:pt x="5871" y="1422"/>
                  </a:lnTo>
                  <a:lnTo>
                    <a:pt x="5901" y="1362"/>
                  </a:lnTo>
                  <a:lnTo>
                    <a:pt x="5932" y="1302"/>
                  </a:lnTo>
                  <a:lnTo>
                    <a:pt x="5963" y="1244"/>
                  </a:lnTo>
                  <a:lnTo>
                    <a:pt x="5993" y="1188"/>
                  </a:lnTo>
                  <a:lnTo>
                    <a:pt x="6024" y="1133"/>
                  </a:lnTo>
                  <a:lnTo>
                    <a:pt x="6055" y="1080"/>
                  </a:lnTo>
                  <a:lnTo>
                    <a:pt x="6086" y="1030"/>
                  </a:lnTo>
                  <a:lnTo>
                    <a:pt x="6118" y="981"/>
                  </a:lnTo>
                  <a:lnTo>
                    <a:pt x="6148" y="935"/>
                  </a:lnTo>
                  <a:lnTo>
                    <a:pt x="6182" y="886"/>
                  </a:lnTo>
                  <a:lnTo>
                    <a:pt x="6216" y="835"/>
                  </a:lnTo>
                  <a:lnTo>
                    <a:pt x="6251" y="786"/>
                  </a:lnTo>
                  <a:lnTo>
                    <a:pt x="6269" y="762"/>
                  </a:lnTo>
                  <a:lnTo>
                    <a:pt x="6286" y="741"/>
                  </a:lnTo>
                  <a:lnTo>
                    <a:pt x="6304" y="719"/>
                  </a:lnTo>
                  <a:lnTo>
                    <a:pt x="6320" y="700"/>
                  </a:lnTo>
                  <a:lnTo>
                    <a:pt x="6337" y="682"/>
                  </a:lnTo>
                  <a:lnTo>
                    <a:pt x="6352" y="667"/>
                  </a:lnTo>
                  <a:lnTo>
                    <a:pt x="6367" y="654"/>
                  </a:lnTo>
                  <a:lnTo>
                    <a:pt x="6381" y="644"/>
                  </a:lnTo>
                  <a:lnTo>
                    <a:pt x="6392" y="637"/>
                  </a:lnTo>
                  <a:lnTo>
                    <a:pt x="6402" y="629"/>
                  </a:lnTo>
                  <a:lnTo>
                    <a:pt x="6413" y="621"/>
                  </a:lnTo>
                  <a:lnTo>
                    <a:pt x="6422" y="613"/>
                  </a:lnTo>
                  <a:lnTo>
                    <a:pt x="6438" y="597"/>
                  </a:lnTo>
                  <a:lnTo>
                    <a:pt x="6455" y="580"/>
                  </a:lnTo>
                  <a:lnTo>
                    <a:pt x="6470" y="565"/>
                  </a:lnTo>
                  <a:lnTo>
                    <a:pt x="6487" y="550"/>
                  </a:lnTo>
                  <a:lnTo>
                    <a:pt x="6495" y="542"/>
                  </a:lnTo>
                  <a:lnTo>
                    <a:pt x="6504" y="536"/>
                  </a:lnTo>
                  <a:lnTo>
                    <a:pt x="6515" y="529"/>
                  </a:lnTo>
                  <a:lnTo>
                    <a:pt x="6525" y="523"/>
                  </a:lnTo>
                  <a:lnTo>
                    <a:pt x="6559" y="504"/>
                  </a:lnTo>
                  <a:lnTo>
                    <a:pt x="6592" y="486"/>
                  </a:lnTo>
                  <a:lnTo>
                    <a:pt x="6624" y="469"/>
                  </a:lnTo>
                  <a:lnTo>
                    <a:pt x="6656" y="453"/>
                  </a:lnTo>
                  <a:lnTo>
                    <a:pt x="6719" y="424"/>
                  </a:lnTo>
                  <a:lnTo>
                    <a:pt x="6780" y="398"/>
                  </a:lnTo>
                  <a:lnTo>
                    <a:pt x="6836" y="375"/>
                  </a:lnTo>
                  <a:lnTo>
                    <a:pt x="6890" y="355"/>
                  </a:lnTo>
                  <a:lnTo>
                    <a:pt x="6939" y="339"/>
                  </a:lnTo>
                  <a:lnTo>
                    <a:pt x="6985" y="326"/>
                  </a:lnTo>
                  <a:lnTo>
                    <a:pt x="7026" y="315"/>
                  </a:lnTo>
                  <a:lnTo>
                    <a:pt x="7062" y="308"/>
                  </a:lnTo>
                  <a:lnTo>
                    <a:pt x="7093" y="303"/>
                  </a:lnTo>
                  <a:lnTo>
                    <a:pt x="7119" y="301"/>
                  </a:lnTo>
                  <a:lnTo>
                    <a:pt x="7129" y="301"/>
                  </a:lnTo>
                  <a:lnTo>
                    <a:pt x="7137" y="302"/>
                  </a:lnTo>
                  <a:lnTo>
                    <a:pt x="7144" y="303"/>
                  </a:lnTo>
                  <a:lnTo>
                    <a:pt x="7151" y="305"/>
                  </a:lnTo>
                  <a:lnTo>
                    <a:pt x="7155" y="307"/>
                  </a:lnTo>
                  <a:lnTo>
                    <a:pt x="7157" y="311"/>
                  </a:lnTo>
                  <a:lnTo>
                    <a:pt x="7157" y="314"/>
                  </a:lnTo>
                  <a:lnTo>
                    <a:pt x="7156" y="318"/>
                  </a:lnTo>
                  <a:lnTo>
                    <a:pt x="7137" y="357"/>
                  </a:lnTo>
                  <a:lnTo>
                    <a:pt x="7111" y="414"/>
                  </a:lnTo>
                  <a:lnTo>
                    <a:pt x="7077" y="487"/>
                  </a:lnTo>
                  <a:lnTo>
                    <a:pt x="7037" y="572"/>
                  </a:lnTo>
                  <a:lnTo>
                    <a:pt x="6992" y="667"/>
                  </a:lnTo>
                  <a:lnTo>
                    <a:pt x="6945" y="770"/>
                  </a:lnTo>
                  <a:lnTo>
                    <a:pt x="6897" y="875"/>
                  </a:lnTo>
                  <a:lnTo>
                    <a:pt x="6846" y="983"/>
                  </a:lnTo>
                  <a:lnTo>
                    <a:pt x="6798" y="1090"/>
                  </a:lnTo>
                  <a:lnTo>
                    <a:pt x="6751" y="1193"/>
                  </a:lnTo>
                  <a:lnTo>
                    <a:pt x="6707" y="1289"/>
                  </a:lnTo>
                  <a:lnTo>
                    <a:pt x="6668" y="1375"/>
                  </a:lnTo>
                  <a:lnTo>
                    <a:pt x="6634" y="1449"/>
                  </a:lnTo>
                  <a:lnTo>
                    <a:pt x="6608" y="1506"/>
                  </a:lnTo>
                  <a:lnTo>
                    <a:pt x="6590" y="1548"/>
                  </a:lnTo>
                  <a:lnTo>
                    <a:pt x="6581" y="1567"/>
                  </a:lnTo>
                  <a:lnTo>
                    <a:pt x="6575" y="1581"/>
                  </a:lnTo>
                  <a:lnTo>
                    <a:pt x="6564" y="1606"/>
                  </a:lnTo>
                  <a:lnTo>
                    <a:pt x="6549" y="1640"/>
                  </a:lnTo>
                  <a:lnTo>
                    <a:pt x="6531" y="1681"/>
                  </a:lnTo>
                  <a:lnTo>
                    <a:pt x="6509" y="1730"/>
                  </a:lnTo>
                  <a:lnTo>
                    <a:pt x="6485" y="1785"/>
                  </a:lnTo>
                  <a:lnTo>
                    <a:pt x="6458" y="1845"/>
                  </a:lnTo>
                  <a:lnTo>
                    <a:pt x="6430" y="1908"/>
                  </a:lnTo>
                  <a:lnTo>
                    <a:pt x="6400" y="1975"/>
                  </a:lnTo>
                  <a:lnTo>
                    <a:pt x="6369" y="2044"/>
                  </a:lnTo>
                  <a:lnTo>
                    <a:pt x="6338" y="2114"/>
                  </a:lnTo>
                  <a:lnTo>
                    <a:pt x="6306" y="2184"/>
                  </a:lnTo>
                  <a:lnTo>
                    <a:pt x="6275" y="2254"/>
                  </a:lnTo>
                  <a:lnTo>
                    <a:pt x="6244" y="2321"/>
                  </a:lnTo>
                  <a:lnTo>
                    <a:pt x="6215" y="2385"/>
                  </a:lnTo>
                  <a:lnTo>
                    <a:pt x="6188" y="2447"/>
                  </a:lnTo>
                  <a:lnTo>
                    <a:pt x="6169" y="2485"/>
                  </a:lnTo>
                  <a:lnTo>
                    <a:pt x="6151" y="2522"/>
                  </a:lnTo>
                  <a:lnTo>
                    <a:pt x="6133" y="2558"/>
                  </a:lnTo>
                  <a:lnTo>
                    <a:pt x="6118" y="2592"/>
                  </a:lnTo>
                  <a:lnTo>
                    <a:pt x="6111" y="2608"/>
                  </a:lnTo>
                  <a:lnTo>
                    <a:pt x="6105" y="2624"/>
                  </a:lnTo>
                  <a:lnTo>
                    <a:pt x="6100" y="2638"/>
                  </a:lnTo>
                  <a:lnTo>
                    <a:pt x="6097" y="2651"/>
                  </a:lnTo>
                  <a:lnTo>
                    <a:pt x="6095" y="2665"/>
                  </a:lnTo>
                  <a:lnTo>
                    <a:pt x="6095" y="2676"/>
                  </a:lnTo>
                  <a:lnTo>
                    <a:pt x="6096" y="2687"/>
                  </a:lnTo>
                  <a:lnTo>
                    <a:pt x="6098" y="2698"/>
                  </a:lnTo>
                  <a:lnTo>
                    <a:pt x="6103" y="2709"/>
                  </a:lnTo>
                  <a:lnTo>
                    <a:pt x="6109" y="2716"/>
                  </a:lnTo>
                  <a:lnTo>
                    <a:pt x="6112" y="2718"/>
                  </a:lnTo>
                  <a:lnTo>
                    <a:pt x="6114" y="2720"/>
                  </a:lnTo>
                  <a:lnTo>
                    <a:pt x="6117" y="2722"/>
                  </a:lnTo>
                  <a:lnTo>
                    <a:pt x="6120" y="2722"/>
                  </a:lnTo>
                  <a:lnTo>
                    <a:pt x="6136" y="2723"/>
                  </a:lnTo>
                  <a:lnTo>
                    <a:pt x="6162" y="2723"/>
                  </a:lnTo>
                  <a:lnTo>
                    <a:pt x="6192" y="2725"/>
                  </a:lnTo>
                  <a:lnTo>
                    <a:pt x="6226" y="2726"/>
                  </a:lnTo>
                  <a:lnTo>
                    <a:pt x="6265" y="2726"/>
                  </a:lnTo>
                  <a:lnTo>
                    <a:pt x="6306" y="2726"/>
                  </a:lnTo>
                  <a:lnTo>
                    <a:pt x="6350" y="2725"/>
                  </a:lnTo>
                  <a:lnTo>
                    <a:pt x="6394" y="2724"/>
                  </a:lnTo>
                  <a:lnTo>
                    <a:pt x="6439" y="2723"/>
                  </a:lnTo>
                  <a:lnTo>
                    <a:pt x="6485" y="2721"/>
                  </a:lnTo>
                  <a:lnTo>
                    <a:pt x="6541" y="2718"/>
                  </a:lnTo>
                  <a:lnTo>
                    <a:pt x="6601" y="2717"/>
                  </a:lnTo>
                  <a:lnTo>
                    <a:pt x="6661" y="2716"/>
                  </a:lnTo>
                  <a:lnTo>
                    <a:pt x="6723" y="2717"/>
                  </a:lnTo>
                  <a:lnTo>
                    <a:pt x="6786" y="2720"/>
                  </a:lnTo>
                  <a:lnTo>
                    <a:pt x="6849" y="2723"/>
                  </a:lnTo>
                  <a:lnTo>
                    <a:pt x="6911" y="2728"/>
                  </a:lnTo>
                  <a:lnTo>
                    <a:pt x="6974" y="2735"/>
                  </a:lnTo>
                  <a:lnTo>
                    <a:pt x="7037" y="2743"/>
                  </a:lnTo>
                  <a:lnTo>
                    <a:pt x="7098" y="2752"/>
                  </a:lnTo>
                  <a:lnTo>
                    <a:pt x="7159" y="2762"/>
                  </a:lnTo>
                  <a:lnTo>
                    <a:pt x="7218" y="2775"/>
                  </a:lnTo>
                  <a:lnTo>
                    <a:pt x="7275" y="2788"/>
                  </a:lnTo>
                  <a:lnTo>
                    <a:pt x="7330" y="2803"/>
                  </a:lnTo>
                  <a:lnTo>
                    <a:pt x="7358" y="2812"/>
                  </a:lnTo>
                  <a:lnTo>
                    <a:pt x="7384" y="2820"/>
                  </a:lnTo>
                  <a:lnTo>
                    <a:pt x="7410" y="2829"/>
                  </a:lnTo>
                  <a:lnTo>
                    <a:pt x="7434" y="2838"/>
                  </a:lnTo>
                  <a:lnTo>
                    <a:pt x="7494" y="2862"/>
                  </a:lnTo>
                  <a:lnTo>
                    <a:pt x="7549" y="2885"/>
                  </a:lnTo>
                  <a:lnTo>
                    <a:pt x="7603" y="2907"/>
                  </a:lnTo>
                  <a:lnTo>
                    <a:pt x="7653" y="2929"/>
                  </a:lnTo>
                  <a:lnTo>
                    <a:pt x="7700" y="2951"/>
                  </a:lnTo>
                  <a:lnTo>
                    <a:pt x="7746" y="2972"/>
                  </a:lnTo>
                  <a:lnTo>
                    <a:pt x="7789" y="2993"/>
                  </a:lnTo>
                  <a:lnTo>
                    <a:pt x="7830" y="3015"/>
                  </a:lnTo>
                  <a:lnTo>
                    <a:pt x="7870" y="3037"/>
                  </a:lnTo>
                  <a:lnTo>
                    <a:pt x="7907" y="3058"/>
                  </a:lnTo>
                  <a:lnTo>
                    <a:pt x="7943" y="3081"/>
                  </a:lnTo>
                  <a:lnTo>
                    <a:pt x="7978" y="3103"/>
                  </a:lnTo>
                  <a:lnTo>
                    <a:pt x="8011" y="3126"/>
                  </a:lnTo>
                  <a:lnTo>
                    <a:pt x="8043" y="3150"/>
                  </a:lnTo>
                  <a:lnTo>
                    <a:pt x="8075" y="3174"/>
                  </a:lnTo>
                  <a:lnTo>
                    <a:pt x="8104" y="3200"/>
                  </a:lnTo>
                  <a:lnTo>
                    <a:pt x="8126" y="3219"/>
                  </a:lnTo>
                  <a:lnTo>
                    <a:pt x="8146" y="3238"/>
                  </a:lnTo>
                  <a:lnTo>
                    <a:pt x="8167" y="3258"/>
                  </a:lnTo>
                  <a:lnTo>
                    <a:pt x="8187" y="3278"/>
                  </a:lnTo>
                  <a:lnTo>
                    <a:pt x="8205" y="3300"/>
                  </a:lnTo>
                  <a:lnTo>
                    <a:pt x="8223" y="3322"/>
                  </a:lnTo>
                  <a:lnTo>
                    <a:pt x="8240" y="3345"/>
                  </a:lnTo>
                  <a:lnTo>
                    <a:pt x="8256" y="3369"/>
                  </a:lnTo>
                  <a:lnTo>
                    <a:pt x="8273" y="3393"/>
                  </a:lnTo>
                  <a:lnTo>
                    <a:pt x="8288" y="3419"/>
                  </a:lnTo>
                  <a:lnTo>
                    <a:pt x="8303" y="3446"/>
                  </a:lnTo>
                  <a:lnTo>
                    <a:pt x="8316" y="3473"/>
                  </a:lnTo>
                  <a:lnTo>
                    <a:pt x="8329" y="3502"/>
                  </a:lnTo>
                  <a:lnTo>
                    <a:pt x="8342" y="3531"/>
                  </a:lnTo>
                  <a:lnTo>
                    <a:pt x="8353" y="3562"/>
                  </a:lnTo>
                  <a:lnTo>
                    <a:pt x="8364" y="3595"/>
                  </a:lnTo>
                  <a:lnTo>
                    <a:pt x="8374" y="3628"/>
                  </a:lnTo>
                  <a:lnTo>
                    <a:pt x="8383" y="3663"/>
                  </a:lnTo>
                  <a:lnTo>
                    <a:pt x="8392" y="3697"/>
                  </a:lnTo>
                  <a:lnTo>
                    <a:pt x="8399" y="3734"/>
                  </a:lnTo>
                  <a:lnTo>
                    <a:pt x="8406" y="3774"/>
                  </a:lnTo>
                  <a:lnTo>
                    <a:pt x="8413" y="3814"/>
                  </a:lnTo>
                  <a:lnTo>
                    <a:pt x="8418" y="3855"/>
                  </a:lnTo>
                  <a:lnTo>
                    <a:pt x="8422" y="3898"/>
                  </a:lnTo>
                  <a:lnTo>
                    <a:pt x="8426" y="3942"/>
                  </a:lnTo>
                  <a:lnTo>
                    <a:pt x="8428" y="3988"/>
                  </a:lnTo>
                  <a:lnTo>
                    <a:pt x="8430" y="4036"/>
                  </a:lnTo>
                  <a:lnTo>
                    <a:pt x="8431" y="4085"/>
                  </a:lnTo>
                  <a:lnTo>
                    <a:pt x="8432" y="4136"/>
                  </a:lnTo>
                  <a:lnTo>
                    <a:pt x="8431" y="4189"/>
                  </a:lnTo>
                  <a:lnTo>
                    <a:pt x="8429" y="4243"/>
                  </a:lnTo>
                  <a:lnTo>
                    <a:pt x="8427" y="4300"/>
                  </a:lnTo>
                  <a:lnTo>
                    <a:pt x="8425" y="4332"/>
                  </a:lnTo>
                  <a:lnTo>
                    <a:pt x="8421" y="4365"/>
                  </a:lnTo>
                  <a:lnTo>
                    <a:pt x="8416" y="4399"/>
                  </a:lnTo>
                  <a:lnTo>
                    <a:pt x="8409" y="4434"/>
                  </a:lnTo>
                  <a:lnTo>
                    <a:pt x="8400" y="4471"/>
                  </a:lnTo>
                  <a:lnTo>
                    <a:pt x="8391" y="4508"/>
                  </a:lnTo>
                  <a:lnTo>
                    <a:pt x="8381" y="4546"/>
                  </a:lnTo>
                  <a:lnTo>
                    <a:pt x="8368" y="4585"/>
                  </a:lnTo>
                  <a:lnTo>
                    <a:pt x="8355" y="4624"/>
                  </a:lnTo>
                  <a:lnTo>
                    <a:pt x="8341" y="4665"/>
                  </a:lnTo>
                  <a:lnTo>
                    <a:pt x="8325" y="4705"/>
                  </a:lnTo>
                  <a:lnTo>
                    <a:pt x="8309" y="4746"/>
                  </a:lnTo>
                  <a:lnTo>
                    <a:pt x="8291" y="4787"/>
                  </a:lnTo>
                  <a:lnTo>
                    <a:pt x="8272" y="4828"/>
                  </a:lnTo>
                  <a:lnTo>
                    <a:pt x="8252" y="4870"/>
                  </a:lnTo>
                  <a:lnTo>
                    <a:pt x="8232" y="4912"/>
                  </a:lnTo>
                  <a:lnTo>
                    <a:pt x="8210" y="4953"/>
                  </a:lnTo>
                  <a:lnTo>
                    <a:pt x="8189" y="4995"/>
                  </a:lnTo>
                  <a:lnTo>
                    <a:pt x="8165" y="5037"/>
                  </a:lnTo>
                  <a:lnTo>
                    <a:pt x="8141" y="5079"/>
                  </a:lnTo>
                  <a:lnTo>
                    <a:pt x="8117" y="5120"/>
                  </a:lnTo>
                  <a:lnTo>
                    <a:pt x="8091" y="5161"/>
                  </a:lnTo>
                  <a:lnTo>
                    <a:pt x="8065" y="5201"/>
                  </a:lnTo>
                  <a:lnTo>
                    <a:pt x="8039" y="5241"/>
                  </a:lnTo>
                  <a:lnTo>
                    <a:pt x="8012" y="5280"/>
                  </a:lnTo>
                  <a:lnTo>
                    <a:pt x="7984" y="5319"/>
                  </a:lnTo>
                  <a:lnTo>
                    <a:pt x="7956" y="5357"/>
                  </a:lnTo>
                  <a:lnTo>
                    <a:pt x="7928" y="5394"/>
                  </a:lnTo>
                  <a:lnTo>
                    <a:pt x="7899" y="5430"/>
                  </a:lnTo>
                  <a:lnTo>
                    <a:pt x="7870" y="5466"/>
                  </a:lnTo>
                  <a:lnTo>
                    <a:pt x="7840" y="5500"/>
                  </a:lnTo>
                  <a:lnTo>
                    <a:pt x="7810" y="5533"/>
                  </a:lnTo>
                  <a:lnTo>
                    <a:pt x="7781" y="5565"/>
                  </a:lnTo>
                  <a:lnTo>
                    <a:pt x="7751" y="5596"/>
                  </a:lnTo>
                  <a:lnTo>
                    <a:pt x="7720" y="5625"/>
                  </a:lnTo>
                  <a:lnTo>
                    <a:pt x="7690" y="5654"/>
                  </a:lnTo>
                  <a:lnTo>
                    <a:pt x="7660" y="5682"/>
                  </a:lnTo>
                  <a:lnTo>
                    <a:pt x="7631" y="5708"/>
                  </a:lnTo>
                  <a:lnTo>
                    <a:pt x="7602" y="5733"/>
                  </a:lnTo>
                  <a:lnTo>
                    <a:pt x="7573" y="5757"/>
                  </a:lnTo>
                  <a:lnTo>
                    <a:pt x="7517" y="5802"/>
                  </a:lnTo>
                  <a:lnTo>
                    <a:pt x="7462" y="5843"/>
                  </a:lnTo>
                  <a:lnTo>
                    <a:pt x="7411" y="5880"/>
                  </a:lnTo>
                  <a:lnTo>
                    <a:pt x="7362" y="5912"/>
                  </a:lnTo>
                  <a:lnTo>
                    <a:pt x="7318" y="5941"/>
                  </a:lnTo>
                  <a:lnTo>
                    <a:pt x="7278" y="5966"/>
                  </a:lnTo>
                  <a:lnTo>
                    <a:pt x="7243" y="5987"/>
                  </a:lnTo>
                  <a:lnTo>
                    <a:pt x="7213" y="6005"/>
                  </a:lnTo>
                  <a:lnTo>
                    <a:pt x="7191" y="6018"/>
                  </a:lnTo>
                  <a:lnTo>
                    <a:pt x="7174" y="6028"/>
                  </a:lnTo>
                  <a:lnTo>
                    <a:pt x="7168" y="6032"/>
                  </a:lnTo>
                  <a:lnTo>
                    <a:pt x="7165" y="6035"/>
                  </a:lnTo>
                  <a:lnTo>
                    <a:pt x="7163" y="6038"/>
                  </a:lnTo>
                  <a:lnTo>
                    <a:pt x="7163" y="6039"/>
                  </a:lnTo>
                  <a:lnTo>
                    <a:pt x="7204" y="6069"/>
                  </a:lnTo>
                  <a:lnTo>
                    <a:pt x="7245" y="6100"/>
                  </a:lnTo>
                  <a:lnTo>
                    <a:pt x="7286" y="6129"/>
                  </a:lnTo>
                  <a:lnTo>
                    <a:pt x="7328" y="6157"/>
                  </a:lnTo>
                  <a:lnTo>
                    <a:pt x="7371" y="6183"/>
                  </a:lnTo>
                  <a:lnTo>
                    <a:pt x="7413" y="6209"/>
                  </a:lnTo>
                  <a:lnTo>
                    <a:pt x="7456" y="6234"/>
                  </a:lnTo>
                  <a:lnTo>
                    <a:pt x="7498" y="6257"/>
                  </a:lnTo>
                  <a:lnTo>
                    <a:pt x="7541" y="6281"/>
                  </a:lnTo>
                  <a:lnTo>
                    <a:pt x="7584" y="6303"/>
                  </a:lnTo>
                  <a:lnTo>
                    <a:pt x="7629" y="6323"/>
                  </a:lnTo>
                  <a:lnTo>
                    <a:pt x="7672" y="6344"/>
                  </a:lnTo>
                  <a:lnTo>
                    <a:pt x="7716" y="6362"/>
                  </a:lnTo>
                  <a:lnTo>
                    <a:pt x="7760" y="6381"/>
                  </a:lnTo>
                  <a:lnTo>
                    <a:pt x="7804" y="6397"/>
                  </a:lnTo>
                  <a:lnTo>
                    <a:pt x="7848" y="6414"/>
                  </a:lnTo>
                  <a:lnTo>
                    <a:pt x="7894" y="6429"/>
                  </a:lnTo>
                  <a:lnTo>
                    <a:pt x="7938" y="6443"/>
                  </a:lnTo>
                  <a:lnTo>
                    <a:pt x="7983" y="6457"/>
                  </a:lnTo>
                  <a:lnTo>
                    <a:pt x="8028" y="6470"/>
                  </a:lnTo>
                  <a:lnTo>
                    <a:pt x="8074" y="6481"/>
                  </a:lnTo>
                  <a:lnTo>
                    <a:pt x="8119" y="6493"/>
                  </a:lnTo>
                  <a:lnTo>
                    <a:pt x="8164" y="6503"/>
                  </a:lnTo>
                  <a:lnTo>
                    <a:pt x="8209" y="6512"/>
                  </a:lnTo>
                  <a:lnTo>
                    <a:pt x="8254" y="6521"/>
                  </a:lnTo>
                  <a:lnTo>
                    <a:pt x="8301" y="6529"/>
                  </a:lnTo>
                  <a:lnTo>
                    <a:pt x="8346" y="6536"/>
                  </a:lnTo>
                  <a:lnTo>
                    <a:pt x="8392" y="6542"/>
                  </a:lnTo>
                  <a:lnTo>
                    <a:pt x="8437" y="6547"/>
                  </a:lnTo>
                  <a:lnTo>
                    <a:pt x="8483" y="6552"/>
                  </a:lnTo>
                  <a:lnTo>
                    <a:pt x="8529" y="6556"/>
                  </a:lnTo>
                  <a:lnTo>
                    <a:pt x="8574" y="6560"/>
                  </a:lnTo>
                  <a:lnTo>
                    <a:pt x="8645" y="6565"/>
                  </a:lnTo>
                  <a:lnTo>
                    <a:pt x="8715" y="6568"/>
                  </a:lnTo>
                  <a:lnTo>
                    <a:pt x="8785" y="6570"/>
                  </a:lnTo>
                  <a:lnTo>
                    <a:pt x="8855" y="6571"/>
                  </a:lnTo>
                  <a:lnTo>
                    <a:pt x="8889" y="6570"/>
                  </a:lnTo>
                  <a:lnTo>
                    <a:pt x="8924" y="6568"/>
                  </a:lnTo>
                  <a:lnTo>
                    <a:pt x="8960" y="6566"/>
                  </a:lnTo>
                  <a:lnTo>
                    <a:pt x="8996" y="6563"/>
                  </a:lnTo>
                  <a:lnTo>
                    <a:pt x="9033" y="6559"/>
                  </a:lnTo>
                  <a:lnTo>
                    <a:pt x="9070" y="6553"/>
                  </a:lnTo>
                  <a:lnTo>
                    <a:pt x="9108" y="6548"/>
                  </a:lnTo>
                  <a:lnTo>
                    <a:pt x="9146" y="6541"/>
                  </a:lnTo>
                  <a:lnTo>
                    <a:pt x="9158" y="6540"/>
                  </a:lnTo>
                  <a:lnTo>
                    <a:pt x="9169" y="6538"/>
                  </a:lnTo>
                  <a:lnTo>
                    <a:pt x="9180" y="6536"/>
                  </a:lnTo>
                  <a:lnTo>
                    <a:pt x="9192" y="6534"/>
                  </a:lnTo>
                  <a:lnTo>
                    <a:pt x="9203" y="6532"/>
                  </a:lnTo>
                  <a:lnTo>
                    <a:pt x="9215" y="6529"/>
                  </a:lnTo>
                  <a:lnTo>
                    <a:pt x="9227" y="6525"/>
                  </a:lnTo>
                  <a:lnTo>
                    <a:pt x="9238" y="6522"/>
                  </a:lnTo>
                  <a:lnTo>
                    <a:pt x="9249" y="6517"/>
                  </a:lnTo>
                  <a:lnTo>
                    <a:pt x="9260" y="6513"/>
                  </a:lnTo>
                  <a:lnTo>
                    <a:pt x="9273" y="6508"/>
                  </a:lnTo>
                  <a:lnTo>
                    <a:pt x="9284" y="6503"/>
                  </a:lnTo>
                  <a:lnTo>
                    <a:pt x="9295" y="6498"/>
                  </a:lnTo>
                  <a:lnTo>
                    <a:pt x="9307" y="6493"/>
                  </a:lnTo>
                  <a:lnTo>
                    <a:pt x="9332" y="6479"/>
                  </a:lnTo>
                  <a:lnTo>
                    <a:pt x="9358" y="6465"/>
                  </a:lnTo>
                  <a:lnTo>
                    <a:pt x="9383" y="6451"/>
                  </a:lnTo>
                  <a:lnTo>
                    <a:pt x="9407" y="6435"/>
                  </a:lnTo>
                  <a:lnTo>
                    <a:pt x="9432" y="6420"/>
                  </a:lnTo>
                  <a:lnTo>
                    <a:pt x="9456" y="6402"/>
                  </a:lnTo>
                  <a:lnTo>
                    <a:pt x="9479" y="6385"/>
                  </a:lnTo>
                  <a:lnTo>
                    <a:pt x="9502" y="6367"/>
                  </a:lnTo>
                  <a:lnTo>
                    <a:pt x="9525" y="6348"/>
                  </a:lnTo>
                  <a:lnTo>
                    <a:pt x="9546" y="6328"/>
                  </a:lnTo>
                  <a:lnTo>
                    <a:pt x="9567" y="6309"/>
                  </a:lnTo>
                  <a:lnTo>
                    <a:pt x="9587" y="6288"/>
                  </a:lnTo>
                  <a:lnTo>
                    <a:pt x="9607" y="6267"/>
                  </a:lnTo>
                  <a:lnTo>
                    <a:pt x="9626" y="6245"/>
                  </a:lnTo>
                  <a:lnTo>
                    <a:pt x="9644" y="6222"/>
                  </a:lnTo>
                  <a:lnTo>
                    <a:pt x="9661" y="6200"/>
                  </a:lnTo>
                  <a:lnTo>
                    <a:pt x="9695" y="6153"/>
                  </a:lnTo>
                  <a:lnTo>
                    <a:pt x="9727" y="6105"/>
                  </a:lnTo>
                  <a:lnTo>
                    <a:pt x="9758" y="6059"/>
                  </a:lnTo>
                  <a:lnTo>
                    <a:pt x="9788" y="6013"/>
                  </a:lnTo>
                  <a:lnTo>
                    <a:pt x="9816" y="5966"/>
                  </a:lnTo>
                  <a:lnTo>
                    <a:pt x="9845" y="5918"/>
                  </a:lnTo>
                  <a:lnTo>
                    <a:pt x="9873" y="5870"/>
                  </a:lnTo>
                  <a:lnTo>
                    <a:pt x="9901" y="5820"/>
                  </a:lnTo>
                  <a:lnTo>
                    <a:pt x="9912" y="5797"/>
                  </a:lnTo>
                  <a:lnTo>
                    <a:pt x="9924" y="5767"/>
                  </a:lnTo>
                  <a:lnTo>
                    <a:pt x="9937" y="5735"/>
                  </a:lnTo>
                  <a:lnTo>
                    <a:pt x="9947" y="5706"/>
                  </a:lnTo>
                  <a:lnTo>
                    <a:pt x="9957" y="5665"/>
                  </a:lnTo>
                  <a:lnTo>
                    <a:pt x="9965" y="5628"/>
                  </a:lnTo>
                  <a:lnTo>
                    <a:pt x="9973" y="5595"/>
                  </a:lnTo>
                  <a:lnTo>
                    <a:pt x="9980" y="5565"/>
                  </a:lnTo>
                  <a:lnTo>
                    <a:pt x="9983" y="5551"/>
                  </a:lnTo>
                  <a:lnTo>
                    <a:pt x="9986" y="5539"/>
                  </a:lnTo>
                  <a:lnTo>
                    <a:pt x="9990" y="5529"/>
                  </a:lnTo>
                  <a:lnTo>
                    <a:pt x="9993" y="5521"/>
                  </a:lnTo>
                  <a:lnTo>
                    <a:pt x="9997" y="5513"/>
                  </a:lnTo>
                  <a:lnTo>
                    <a:pt x="10001" y="5508"/>
                  </a:lnTo>
                  <a:lnTo>
                    <a:pt x="10004" y="5506"/>
                  </a:lnTo>
                  <a:lnTo>
                    <a:pt x="10007" y="5505"/>
                  </a:lnTo>
                  <a:lnTo>
                    <a:pt x="10009" y="5504"/>
                  </a:lnTo>
                  <a:lnTo>
                    <a:pt x="10011" y="5504"/>
                  </a:lnTo>
                  <a:lnTo>
                    <a:pt x="10030" y="5504"/>
                  </a:lnTo>
                  <a:lnTo>
                    <a:pt x="10061" y="5504"/>
                  </a:lnTo>
                  <a:lnTo>
                    <a:pt x="10101" y="5503"/>
                  </a:lnTo>
                  <a:lnTo>
                    <a:pt x="10147" y="5503"/>
                  </a:lnTo>
                  <a:lnTo>
                    <a:pt x="10196" y="5502"/>
                  </a:lnTo>
                  <a:lnTo>
                    <a:pt x="10243" y="5501"/>
                  </a:lnTo>
                  <a:lnTo>
                    <a:pt x="10285" y="5501"/>
                  </a:lnTo>
                  <a:lnTo>
                    <a:pt x="10320" y="5500"/>
                  </a:lnTo>
                  <a:lnTo>
                    <a:pt x="10381" y="5499"/>
                  </a:lnTo>
                  <a:lnTo>
                    <a:pt x="10444" y="5496"/>
                  </a:lnTo>
                  <a:lnTo>
                    <a:pt x="10508" y="5492"/>
                  </a:lnTo>
                  <a:lnTo>
                    <a:pt x="10568" y="5490"/>
                  </a:lnTo>
                  <a:lnTo>
                    <a:pt x="10596" y="5489"/>
                  </a:lnTo>
                  <a:lnTo>
                    <a:pt x="10622" y="5489"/>
                  </a:lnTo>
                  <a:lnTo>
                    <a:pt x="10647" y="5489"/>
                  </a:lnTo>
                  <a:lnTo>
                    <a:pt x="10668" y="5491"/>
                  </a:lnTo>
                  <a:lnTo>
                    <a:pt x="10687" y="5493"/>
                  </a:lnTo>
                  <a:lnTo>
                    <a:pt x="10702" y="5496"/>
                  </a:lnTo>
                  <a:lnTo>
                    <a:pt x="10710" y="5498"/>
                  </a:lnTo>
                  <a:lnTo>
                    <a:pt x="10715" y="5501"/>
                  </a:lnTo>
                  <a:lnTo>
                    <a:pt x="10719" y="5503"/>
                  </a:lnTo>
                  <a:lnTo>
                    <a:pt x="10723" y="5506"/>
                  </a:lnTo>
                  <a:lnTo>
                    <a:pt x="10723" y="5508"/>
                  </a:lnTo>
                  <a:lnTo>
                    <a:pt x="10723" y="5512"/>
                  </a:lnTo>
                  <a:lnTo>
                    <a:pt x="10723" y="5519"/>
                  </a:lnTo>
                  <a:lnTo>
                    <a:pt x="10721" y="5526"/>
                  </a:lnTo>
                  <a:lnTo>
                    <a:pt x="10717" y="5544"/>
                  </a:lnTo>
                  <a:lnTo>
                    <a:pt x="10710" y="5568"/>
                  </a:lnTo>
                  <a:lnTo>
                    <a:pt x="10692" y="5626"/>
                  </a:lnTo>
                  <a:lnTo>
                    <a:pt x="10670" y="5693"/>
                  </a:lnTo>
                  <a:lnTo>
                    <a:pt x="10649" y="5760"/>
                  </a:lnTo>
                  <a:lnTo>
                    <a:pt x="10628" y="5820"/>
                  </a:lnTo>
                  <a:lnTo>
                    <a:pt x="10613" y="5863"/>
                  </a:lnTo>
                  <a:lnTo>
                    <a:pt x="10606" y="5883"/>
                  </a:lnTo>
                  <a:lnTo>
                    <a:pt x="10586" y="5925"/>
                  </a:lnTo>
                  <a:lnTo>
                    <a:pt x="10567" y="5966"/>
                  </a:lnTo>
                  <a:lnTo>
                    <a:pt x="10548" y="6003"/>
                  </a:lnTo>
                  <a:lnTo>
                    <a:pt x="10530" y="6039"/>
                  </a:lnTo>
                  <a:lnTo>
                    <a:pt x="10510" y="6072"/>
                  </a:lnTo>
                  <a:lnTo>
                    <a:pt x="10491" y="6105"/>
                  </a:lnTo>
                  <a:lnTo>
                    <a:pt x="10469" y="6138"/>
                  </a:lnTo>
                  <a:lnTo>
                    <a:pt x="10446" y="6170"/>
                  </a:lnTo>
                  <a:lnTo>
                    <a:pt x="10423" y="6204"/>
                  </a:lnTo>
                  <a:lnTo>
                    <a:pt x="10395" y="6238"/>
                  </a:lnTo>
                  <a:lnTo>
                    <a:pt x="10366" y="6274"/>
                  </a:lnTo>
                  <a:lnTo>
                    <a:pt x="10333" y="6311"/>
                  </a:lnTo>
                  <a:lnTo>
                    <a:pt x="10297" y="6351"/>
                  </a:lnTo>
                  <a:lnTo>
                    <a:pt x="10257" y="6394"/>
                  </a:lnTo>
                  <a:lnTo>
                    <a:pt x="10212" y="6440"/>
                  </a:lnTo>
                  <a:lnTo>
                    <a:pt x="10164" y="6491"/>
                  </a:lnTo>
                  <a:lnTo>
                    <a:pt x="10145" y="6508"/>
                  </a:lnTo>
                  <a:lnTo>
                    <a:pt x="10127" y="6526"/>
                  </a:lnTo>
                  <a:lnTo>
                    <a:pt x="10108" y="6542"/>
                  </a:lnTo>
                  <a:lnTo>
                    <a:pt x="10089" y="6559"/>
                  </a:lnTo>
                  <a:lnTo>
                    <a:pt x="10068" y="6575"/>
                  </a:lnTo>
                  <a:lnTo>
                    <a:pt x="10048" y="6590"/>
                  </a:lnTo>
                  <a:lnTo>
                    <a:pt x="10027" y="6605"/>
                  </a:lnTo>
                  <a:lnTo>
                    <a:pt x="10006" y="6620"/>
                  </a:lnTo>
                  <a:lnTo>
                    <a:pt x="9962" y="6649"/>
                  </a:lnTo>
                  <a:lnTo>
                    <a:pt x="9917" y="6676"/>
                  </a:lnTo>
                  <a:lnTo>
                    <a:pt x="9873" y="6701"/>
                  </a:lnTo>
                  <a:lnTo>
                    <a:pt x="9828" y="6726"/>
                  </a:lnTo>
                  <a:lnTo>
                    <a:pt x="9783" y="6749"/>
                  </a:lnTo>
                  <a:lnTo>
                    <a:pt x="9738" y="6770"/>
                  </a:lnTo>
                  <a:lnTo>
                    <a:pt x="9695" y="6791"/>
                  </a:lnTo>
                  <a:lnTo>
                    <a:pt x="9653" y="6809"/>
                  </a:lnTo>
                  <a:lnTo>
                    <a:pt x="9574" y="6844"/>
                  </a:lnTo>
                  <a:lnTo>
                    <a:pt x="9505" y="6875"/>
                  </a:lnTo>
                  <a:lnTo>
                    <a:pt x="9488" y="6881"/>
                  </a:lnTo>
                  <a:lnTo>
                    <a:pt x="9469" y="6888"/>
                  </a:lnTo>
                  <a:lnTo>
                    <a:pt x="9449" y="6895"/>
                  </a:lnTo>
                  <a:lnTo>
                    <a:pt x="9426" y="6902"/>
                  </a:lnTo>
                  <a:lnTo>
                    <a:pt x="9377" y="6914"/>
                  </a:lnTo>
                  <a:lnTo>
                    <a:pt x="9322" y="6925"/>
                  </a:lnTo>
                  <a:lnTo>
                    <a:pt x="9263" y="6937"/>
                  </a:lnTo>
                  <a:lnTo>
                    <a:pt x="9201" y="6947"/>
                  </a:lnTo>
                  <a:lnTo>
                    <a:pt x="9136" y="6956"/>
                  </a:lnTo>
                  <a:lnTo>
                    <a:pt x="9070" y="6964"/>
                  </a:lnTo>
                  <a:lnTo>
                    <a:pt x="9006" y="6972"/>
                  </a:lnTo>
                  <a:lnTo>
                    <a:pt x="8941" y="6978"/>
                  </a:lnTo>
                  <a:lnTo>
                    <a:pt x="8878" y="6983"/>
                  </a:lnTo>
                  <a:lnTo>
                    <a:pt x="8819" y="6987"/>
                  </a:lnTo>
                  <a:lnTo>
                    <a:pt x="8763" y="6990"/>
                  </a:lnTo>
                  <a:lnTo>
                    <a:pt x="8713" y="6991"/>
                  </a:lnTo>
                  <a:lnTo>
                    <a:pt x="8669" y="6992"/>
                  </a:lnTo>
                  <a:lnTo>
                    <a:pt x="8632" y="6991"/>
                  </a:lnTo>
                  <a:lnTo>
                    <a:pt x="8545" y="6985"/>
                  </a:lnTo>
                  <a:lnTo>
                    <a:pt x="8458" y="6976"/>
                  </a:lnTo>
                  <a:lnTo>
                    <a:pt x="8371" y="6963"/>
                  </a:lnTo>
                  <a:lnTo>
                    <a:pt x="8283" y="6947"/>
                  </a:lnTo>
                  <a:lnTo>
                    <a:pt x="8197" y="6929"/>
                  </a:lnTo>
                  <a:lnTo>
                    <a:pt x="8109" y="6908"/>
                  </a:lnTo>
                  <a:lnTo>
                    <a:pt x="8024" y="6883"/>
                  </a:lnTo>
                  <a:lnTo>
                    <a:pt x="7938" y="6858"/>
                  </a:lnTo>
                  <a:lnTo>
                    <a:pt x="7854" y="6830"/>
                  </a:lnTo>
                  <a:lnTo>
                    <a:pt x="7769" y="6800"/>
                  </a:lnTo>
                  <a:lnTo>
                    <a:pt x="7685" y="6768"/>
                  </a:lnTo>
                  <a:lnTo>
                    <a:pt x="7603" y="6735"/>
                  </a:lnTo>
                  <a:lnTo>
                    <a:pt x="7522" y="6701"/>
                  </a:lnTo>
                  <a:lnTo>
                    <a:pt x="7441" y="6665"/>
                  </a:lnTo>
                  <a:lnTo>
                    <a:pt x="7362" y="6629"/>
                  </a:lnTo>
                  <a:lnTo>
                    <a:pt x="7284" y="6592"/>
                  </a:lnTo>
                  <a:lnTo>
                    <a:pt x="7208" y="6555"/>
                  </a:lnTo>
                  <a:lnTo>
                    <a:pt x="7134" y="6517"/>
                  </a:lnTo>
                  <a:lnTo>
                    <a:pt x="7061" y="6480"/>
                  </a:lnTo>
                  <a:lnTo>
                    <a:pt x="6989" y="6442"/>
                  </a:lnTo>
                  <a:lnTo>
                    <a:pt x="6853" y="6369"/>
                  </a:lnTo>
                  <a:lnTo>
                    <a:pt x="6724" y="6299"/>
                  </a:lnTo>
                  <a:lnTo>
                    <a:pt x="6605" y="6233"/>
                  </a:lnTo>
                  <a:lnTo>
                    <a:pt x="6495" y="6173"/>
                  </a:lnTo>
                  <a:lnTo>
                    <a:pt x="6445" y="6146"/>
                  </a:lnTo>
                  <a:lnTo>
                    <a:pt x="6396" y="6122"/>
                  </a:lnTo>
                  <a:lnTo>
                    <a:pt x="6351" y="6099"/>
                  </a:lnTo>
                  <a:lnTo>
                    <a:pt x="6309" y="6080"/>
                  </a:lnTo>
                  <a:lnTo>
                    <a:pt x="6287" y="6070"/>
                  </a:lnTo>
                  <a:lnTo>
                    <a:pt x="6266" y="6062"/>
                  </a:lnTo>
                  <a:lnTo>
                    <a:pt x="6244" y="6054"/>
                  </a:lnTo>
                  <a:lnTo>
                    <a:pt x="6223" y="6047"/>
                  </a:lnTo>
                  <a:lnTo>
                    <a:pt x="6200" y="6041"/>
                  </a:lnTo>
                  <a:lnTo>
                    <a:pt x="6177" y="6034"/>
                  </a:lnTo>
                  <a:lnTo>
                    <a:pt x="6155" y="6029"/>
                  </a:lnTo>
                  <a:lnTo>
                    <a:pt x="6131" y="6025"/>
                  </a:lnTo>
                  <a:lnTo>
                    <a:pt x="6084" y="6017"/>
                  </a:lnTo>
                  <a:lnTo>
                    <a:pt x="6036" y="6010"/>
                  </a:lnTo>
                  <a:lnTo>
                    <a:pt x="5985" y="6005"/>
                  </a:lnTo>
                  <a:lnTo>
                    <a:pt x="5934" y="5999"/>
                  </a:lnTo>
                  <a:lnTo>
                    <a:pt x="5880" y="5995"/>
                  </a:lnTo>
                  <a:lnTo>
                    <a:pt x="5824" y="5991"/>
                  </a:lnTo>
                  <a:lnTo>
                    <a:pt x="5765" y="5986"/>
                  </a:lnTo>
                  <a:lnTo>
                    <a:pt x="5705" y="5981"/>
                  </a:lnTo>
                  <a:lnTo>
                    <a:pt x="5641" y="5975"/>
                  </a:lnTo>
                  <a:lnTo>
                    <a:pt x="5575" y="5968"/>
                  </a:lnTo>
                  <a:lnTo>
                    <a:pt x="5505" y="5958"/>
                  </a:lnTo>
                  <a:lnTo>
                    <a:pt x="5433" y="5947"/>
                  </a:lnTo>
                  <a:lnTo>
                    <a:pt x="5346" y="5934"/>
                  </a:lnTo>
                  <a:lnTo>
                    <a:pt x="5265" y="5920"/>
                  </a:lnTo>
                  <a:lnTo>
                    <a:pt x="5227" y="5913"/>
                  </a:lnTo>
                  <a:lnTo>
                    <a:pt x="5189" y="5907"/>
                  </a:lnTo>
                  <a:lnTo>
                    <a:pt x="5153" y="5900"/>
                  </a:lnTo>
                  <a:lnTo>
                    <a:pt x="5117" y="5893"/>
                  </a:lnTo>
                  <a:lnTo>
                    <a:pt x="5083" y="5884"/>
                  </a:lnTo>
                  <a:lnTo>
                    <a:pt x="5049" y="5875"/>
                  </a:lnTo>
                  <a:lnTo>
                    <a:pt x="5017" y="5865"/>
                  </a:lnTo>
                  <a:lnTo>
                    <a:pt x="4985" y="5855"/>
                  </a:lnTo>
                  <a:lnTo>
                    <a:pt x="4954" y="5842"/>
                  </a:lnTo>
                  <a:lnTo>
                    <a:pt x="4924" y="5829"/>
                  </a:lnTo>
                  <a:lnTo>
                    <a:pt x="4895" y="5813"/>
                  </a:lnTo>
                  <a:lnTo>
                    <a:pt x="4866" y="5797"/>
                  </a:lnTo>
                  <a:lnTo>
                    <a:pt x="4853" y="5789"/>
                  </a:lnTo>
                  <a:lnTo>
                    <a:pt x="4838" y="5780"/>
                  </a:lnTo>
                  <a:lnTo>
                    <a:pt x="4824" y="5768"/>
                  </a:lnTo>
                  <a:lnTo>
                    <a:pt x="4810" y="5756"/>
                  </a:lnTo>
                  <a:lnTo>
                    <a:pt x="4795" y="5744"/>
                  </a:lnTo>
                  <a:lnTo>
                    <a:pt x="4781" y="5729"/>
                  </a:lnTo>
                  <a:lnTo>
                    <a:pt x="4766" y="5715"/>
                  </a:lnTo>
                  <a:lnTo>
                    <a:pt x="4752" y="5699"/>
                  </a:lnTo>
                  <a:lnTo>
                    <a:pt x="4738" y="5684"/>
                  </a:lnTo>
                  <a:lnTo>
                    <a:pt x="4724" y="5668"/>
                  </a:lnTo>
                  <a:lnTo>
                    <a:pt x="4712" y="5650"/>
                  </a:lnTo>
                  <a:lnTo>
                    <a:pt x="4701" y="5634"/>
                  </a:lnTo>
                  <a:lnTo>
                    <a:pt x="4689" y="5616"/>
                  </a:lnTo>
                  <a:lnTo>
                    <a:pt x="4680" y="5599"/>
                  </a:lnTo>
                  <a:lnTo>
                    <a:pt x="4672" y="5582"/>
                  </a:lnTo>
                  <a:lnTo>
                    <a:pt x="4665" y="5565"/>
                  </a:lnTo>
                  <a:lnTo>
                    <a:pt x="4654" y="5533"/>
                  </a:lnTo>
                  <a:lnTo>
                    <a:pt x="4644" y="5498"/>
                  </a:lnTo>
                  <a:lnTo>
                    <a:pt x="4639" y="5479"/>
                  </a:lnTo>
                  <a:lnTo>
                    <a:pt x="4635" y="5461"/>
                  </a:lnTo>
                  <a:lnTo>
                    <a:pt x="4631" y="5441"/>
                  </a:lnTo>
                  <a:lnTo>
                    <a:pt x="4628" y="5421"/>
                  </a:lnTo>
                  <a:lnTo>
                    <a:pt x="4625" y="5400"/>
                  </a:lnTo>
                  <a:lnTo>
                    <a:pt x="4622" y="5379"/>
                  </a:lnTo>
                  <a:lnTo>
                    <a:pt x="4620" y="5357"/>
                  </a:lnTo>
                  <a:lnTo>
                    <a:pt x="4619" y="5335"/>
                  </a:lnTo>
                  <a:lnTo>
                    <a:pt x="4618" y="5312"/>
                  </a:lnTo>
                  <a:lnTo>
                    <a:pt x="4619" y="5289"/>
                  </a:lnTo>
                  <a:lnTo>
                    <a:pt x="4620" y="5266"/>
                  </a:lnTo>
                  <a:lnTo>
                    <a:pt x="4623" y="5241"/>
                  </a:lnTo>
                  <a:lnTo>
                    <a:pt x="4627" y="5217"/>
                  </a:lnTo>
                  <a:lnTo>
                    <a:pt x="4631" y="5193"/>
                  </a:lnTo>
                  <a:lnTo>
                    <a:pt x="4636" y="5168"/>
                  </a:lnTo>
                  <a:lnTo>
                    <a:pt x="4643" y="5142"/>
                  </a:lnTo>
                  <a:lnTo>
                    <a:pt x="4650" y="5117"/>
                  </a:lnTo>
                  <a:lnTo>
                    <a:pt x="4660" y="5091"/>
                  </a:lnTo>
                  <a:lnTo>
                    <a:pt x="4670" y="5065"/>
                  </a:lnTo>
                  <a:lnTo>
                    <a:pt x="4682" y="5040"/>
                  </a:lnTo>
                  <a:lnTo>
                    <a:pt x="4696" y="5014"/>
                  </a:lnTo>
                  <a:lnTo>
                    <a:pt x="4711" y="4987"/>
                  </a:lnTo>
                  <a:lnTo>
                    <a:pt x="4727" y="4960"/>
                  </a:lnTo>
                  <a:lnTo>
                    <a:pt x="4746" y="4935"/>
                  </a:lnTo>
                  <a:lnTo>
                    <a:pt x="4765" y="4908"/>
                  </a:lnTo>
                  <a:lnTo>
                    <a:pt x="4787" y="4881"/>
                  </a:lnTo>
                  <a:lnTo>
                    <a:pt x="4811" y="4856"/>
                  </a:lnTo>
                  <a:lnTo>
                    <a:pt x="4836" y="4829"/>
                  </a:lnTo>
                  <a:lnTo>
                    <a:pt x="4853" y="4813"/>
                  </a:lnTo>
                  <a:lnTo>
                    <a:pt x="4871" y="4797"/>
                  </a:lnTo>
                  <a:lnTo>
                    <a:pt x="4890" y="4783"/>
                  </a:lnTo>
                  <a:lnTo>
                    <a:pt x="4909" y="4769"/>
                  </a:lnTo>
                  <a:lnTo>
                    <a:pt x="4930" y="4757"/>
                  </a:lnTo>
                  <a:lnTo>
                    <a:pt x="4951" y="4746"/>
                  </a:lnTo>
                  <a:lnTo>
                    <a:pt x="4973" y="4735"/>
                  </a:lnTo>
                  <a:lnTo>
                    <a:pt x="4996" y="4726"/>
                  </a:lnTo>
                  <a:lnTo>
                    <a:pt x="5018" y="4717"/>
                  </a:lnTo>
                  <a:lnTo>
                    <a:pt x="5042" y="4710"/>
                  </a:lnTo>
                  <a:lnTo>
                    <a:pt x="5066" y="4704"/>
                  </a:lnTo>
                  <a:lnTo>
                    <a:pt x="5091" y="4697"/>
                  </a:lnTo>
                  <a:lnTo>
                    <a:pt x="5116" y="4693"/>
                  </a:lnTo>
                  <a:lnTo>
                    <a:pt x="5142" y="4689"/>
                  </a:lnTo>
                  <a:lnTo>
                    <a:pt x="5167" y="4687"/>
                  </a:lnTo>
                  <a:lnTo>
                    <a:pt x="5194" y="4685"/>
                  </a:lnTo>
                  <a:lnTo>
                    <a:pt x="5221" y="4685"/>
                  </a:lnTo>
                  <a:lnTo>
                    <a:pt x="5247" y="4685"/>
                  </a:lnTo>
                  <a:lnTo>
                    <a:pt x="5275" y="4687"/>
                  </a:lnTo>
                  <a:lnTo>
                    <a:pt x="5302" y="4689"/>
                  </a:lnTo>
                  <a:lnTo>
                    <a:pt x="5330" y="4692"/>
                  </a:lnTo>
                  <a:lnTo>
                    <a:pt x="5357" y="4697"/>
                  </a:lnTo>
                  <a:lnTo>
                    <a:pt x="5385" y="4703"/>
                  </a:lnTo>
                  <a:lnTo>
                    <a:pt x="5414" y="4710"/>
                  </a:lnTo>
                  <a:lnTo>
                    <a:pt x="5442" y="4717"/>
                  </a:lnTo>
                  <a:lnTo>
                    <a:pt x="5469" y="4725"/>
                  </a:lnTo>
                  <a:lnTo>
                    <a:pt x="5497" y="4735"/>
                  </a:lnTo>
                  <a:lnTo>
                    <a:pt x="5525" y="4746"/>
                  </a:lnTo>
                  <a:lnTo>
                    <a:pt x="5553" y="4758"/>
                  </a:lnTo>
                  <a:lnTo>
                    <a:pt x="5580" y="4770"/>
                  </a:lnTo>
                  <a:lnTo>
                    <a:pt x="5608" y="4785"/>
                  </a:lnTo>
                  <a:lnTo>
                    <a:pt x="5636" y="4799"/>
                  </a:lnTo>
                  <a:lnTo>
                    <a:pt x="5652" y="4809"/>
                  </a:lnTo>
                  <a:lnTo>
                    <a:pt x="5670" y="4821"/>
                  </a:lnTo>
                  <a:lnTo>
                    <a:pt x="5686" y="4833"/>
                  </a:lnTo>
                  <a:lnTo>
                    <a:pt x="5704" y="4844"/>
                  </a:lnTo>
                  <a:lnTo>
                    <a:pt x="5736" y="4871"/>
                  </a:lnTo>
                  <a:lnTo>
                    <a:pt x="5768" y="4899"/>
                  </a:lnTo>
                  <a:lnTo>
                    <a:pt x="5799" y="4929"/>
                  </a:lnTo>
                  <a:lnTo>
                    <a:pt x="5831" y="4960"/>
                  </a:lnTo>
                  <a:lnTo>
                    <a:pt x="5861" y="4992"/>
                  </a:lnTo>
                  <a:lnTo>
                    <a:pt x="5892" y="5024"/>
                  </a:lnTo>
                  <a:lnTo>
                    <a:pt x="5951" y="5090"/>
                  </a:lnTo>
                  <a:lnTo>
                    <a:pt x="6012" y="5155"/>
                  </a:lnTo>
                  <a:lnTo>
                    <a:pt x="6042" y="5186"/>
                  </a:lnTo>
                  <a:lnTo>
                    <a:pt x="6073" y="5214"/>
                  </a:lnTo>
                  <a:lnTo>
                    <a:pt x="6103" y="5242"/>
                  </a:lnTo>
                  <a:lnTo>
                    <a:pt x="6134" y="5268"/>
                  </a:lnTo>
                  <a:lnTo>
                    <a:pt x="6194" y="5315"/>
                  </a:lnTo>
                  <a:lnTo>
                    <a:pt x="6250" y="5359"/>
                  </a:lnTo>
                  <a:lnTo>
                    <a:pt x="6302" y="5401"/>
                  </a:lnTo>
                  <a:lnTo>
                    <a:pt x="6349" y="5439"/>
                  </a:lnTo>
                  <a:lnTo>
                    <a:pt x="6393" y="5475"/>
                  </a:lnTo>
                  <a:lnTo>
                    <a:pt x="6434" y="5508"/>
                  </a:lnTo>
                  <a:lnTo>
                    <a:pt x="6472" y="5538"/>
                  </a:lnTo>
                  <a:lnTo>
                    <a:pt x="6508" y="5565"/>
                  </a:lnTo>
                  <a:lnTo>
                    <a:pt x="6520" y="5572"/>
                  </a:lnTo>
                  <a:lnTo>
                    <a:pt x="6531" y="5579"/>
                  </a:lnTo>
                  <a:lnTo>
                    <a:pt x="6542" y="5586"/>
                  </a:lnTo>
                  <a:lnTo>
                    <a:pt x="6555" y="5593"/>
                  </a:lnTo>
                  <a:lnTo>
                    <a:pt x="6579" y="5604"/>
                  </a:lnTo>
                  <a:lnTo>
                    <a:pt x="6606" y="5614"/>
                  </a:lnTo>
                  <a:lnTo>
                    <a:pt x="6633" y="5622"/>
                  </a:lnTo>
                  <a:lnTo>
                    <a:pt x="6661" y="5630"/>
                  </a:lnTo>
                  <a:lnTo>
                    <a:pt x="6690" y="5635"/>
                  </a:lnTo>
                  <a:lnTo>
                    <a:pt x="6719" y="5639"/>
                  </a:lnTo>
                  <a:lnTo>
                    <a:pt x="6749" y="5642"/>
                  </a:lnTo>
                  <a:lnTo>
                    <a:pt x="6779" y="5643"/>
                  </a:lnTo>
                  <a:lnTo>
                    <a:pt x="6808" y="5644"/>
                  </a:lnTo>
                  <a:lnTo>
                    <a:pt x="6838" y="5642"/>
                  </a:lnTo>
                  <a:lnTo>
                    <a:pt x="6868" y="5640"/>
                  </a:lnTo>
                  <a:lnTo>
                    <a:pt x="6897" y="5637"/>
                  </a:lnTo>
                  <a:lnTo>
                    <a:pt x="6926" y="5632"/>
                  </a:lnTo>
                  <a:lnTo>
                    <a:pt x="6953" y="5626"/>
                  </a:lnTo>
                  <a:lnTo>
                    <a:pt x="6975" y="5621"/>
                  </a:lnTo>
                  <a:lnTo>
                    <a:pt x="6996" y="5615"/>
                  </a:lnTo>
                  <a:lnTo>
                    <a:pt x="7019" y="5608"/>
                  </a:lnTo>
                  <a:lnTo>
                    <a:pt x="7041" y="5600"/>
                  </a:lnTo>
                  <a:lnTo>
                    <a:pt x="7063" y="5591"/>
                  </a:lnTo>
                  <a:lnTo>
                    <a:pt x="7086" y="5582"/>
                  </a:lnTo>
                  <a:lnTo>
                    <a:pt x="7109" y="5572"/>
                  </a:lnTo>
                  <a:lnTo>
                    <a:pt x="7131" y="5562"/>
                  </a:lnTo>
                  <a:lnTo>
                    <a:pt x="7154" y="5549"/>
                  </a:lnTo>
                  <a:lnTo>
                    <a:pt x="7176" y="5537"/>
                  </a:lnTo>
                  <a:lnTo>
                    <a:pt x="7198" y="5524"/>
                  </a:lnTo>
                  <a:lnTo>
                    <a:pt x="7221" y="5510"/>
                  </a:lnTo>
                  <a:lnTo>
                    <a:pt x="7243" y="5496"/>
                  </a:lnTo>
                  <a:lnTo>
                    <a:pt x="7266" y="5481"/>
                  </a:lnTo>
                  <a:lnTo>
                    <a:pt x="7287" y="5464"/>
                  </a:lnTo>
                  <a:lnTo>
                    <a:pt x="7310" y="5448"/>
                  </a:lnTo>
                  <a:lnTo>
                    <a:pt x="7332" y="5430"/>
                  </a:lnTo>
                  <a:lnTo>
                    <a:pt x="7353" y="5413"/>
                  </a:lnTo>
                  <a:lnTo>
                    <a:pt x="7375" y="5393"/>
                  </a:lnTo>
                  <a:lnTo>
                    <a:pt x="7396" y="5375"/>
                  </a:lnTo>
                  <a:lnTo>
                    <a:pt x="7417" y="5354"/>
                  </a:lnTo>
                  <a:lnTo>
                    <a:pt x="7437" y="5334"/>
                  </a:lnTo>
                  <a:lnTo>
                    <a:pt x="7458" y="5312"/>
                  </a:lnTo>
                  <a:lnTo>
                    <a:pt x="7478" y="5290"/>
                  </a:lnTo>
                  <a:lnTo>
                    <a:pt x="7499" y="5268"/>
                  </a:lnTo>
                  <a:lnTo>
                    <a:pt x="7519" y="5245"/>
                  </a:lnTo>
                  <a:lnTo>
                    <a:pt x="7537" y="5222"/>
                  </a:lnTo>
                  <a:lnTo>
                    <a:pt x="7557" y="5197"/>
                  </a:lnTo>
                  <a:lnTo>
                    <a:pt x="7575" y="5172"/>
                  </a:lnTo>
                  <a:lnTo>
                    <a:pt x="7593" y="5147"/>
                  </a:lnTo>
                  <a:lnTo>
                    <a:pt x="7610" y="5121"/>
                  </a:lnTo>
                  <a:lnTo>
                    <a:pt x="7627" y="5094"/>
                  </a:lnTo>
                  <a:lnTo>
                    <a:pt x="7662" y="5038"/>
                  </a:lnTo>
                  <a:lnTo>
                    <a:pt x="7695" y="4978"/>
                  </a:lnTo>
                  <a:lnTo>
                    <a:pt x="7726" y="4917"/>
                  </a:lnTo>
                  <a:lnTo>
                    <a:pt x="7755" y="4856"/>
                  </a:lnTo>
                  <a:lnTo>
                    <a:pt x="7782" y="4792"/>
                  </a:lnTo>
                  <a:lnTo>
                    <a:pt x="7805" y="4728"/>
                  </a:lnTo>
                  <a:lnTo>
                    <a:pt x="7827" y="4662"/>
                  </a:lnTo>
                  <a:lnTo>
                    <a:pt x="7845" y="4597"/>
                  </a:lnTo>
                  <a:lnTo>
                    <a:pt x="7861" y="4529"/>
                  </a:lnTo>
                  <a:lnTo>
                    <a:pt x="7873" y="4462"/>
                  </a:lnTo>
                  <a:lnTo>
                    <a:pt x="7883" y="4394"/>
                  </a:lnTo>
                  <a:lnTo>
                    <a:pt x="7890" y="4326"/>
                  </a:lnTo>
                  <a:lnTo>
                    <a:pt x="7892" y="4259"/>
                  </a:lnTo>
                  <a:lnTo>
                    <a:pt x="7891" y="4192"/>
                  </a:lnTo>
                  <a:lnTo>
                    <a:pt x="7886" y="4124"/>
                  </a:lnTo>
                  <a:lnTo>
                    <a:pt x="7877" y="4058"/>
                  </a:lnTo>
                  <a:lnTo>
                    <a:pt x="7865" y="3992"/>
                  </a:lnTo>
                  <a:lnTo>
                    <a:pt x="7848" y="3928"/>
                  </a:lnTo>
                  <a:lnTo>
                    <a:pt x="7827" y="3864"/>
                  </a:lnTo>
                  <a:lnTo>
                    <a:pt x="7801" y="3801"/>
                  </a:lnTo>
                  <a:lnTo>
                    <a:pt x="7770" y="3740"/>
                  </a:lnTo>
                  <a:lnTo>
                    <a:pt x="7735" y="3681"/>
                  </a:lnTo>
                  <a:lnTo>
                    <a:pt x="7695" y="3622"/>
                  </a:lnTo>
                  <a:lnTo>
                    <a:pt x="7650" y="3567"/>
                  </a:lnTo>
                  <a:lnTo>
                    <a:pt x="7600" y="3514"/>
                  </a:lnTo>
                  <a:lnTo>
                    <a:pt x="7543" y="3462"/>
                  </a:lnTo>
                  <a:lnTo>
                    <a:pt x="7482" y="3413"/>
                  </a:lnTo>
                  <a:lnTo>
                    <a:pt x="7415" y="3367"/>
                  </a:lnTo>
                  <a:lnTo>
                    <a:pt x="7342" y="3323"/>
                  </a:lnTo>
                  <a:lnTo>
                    <a:pt x="7263" y="3282"/>
                  </a:lnTo>
                  <a:lnTo>
                    <a:pt x="7177" y="3245"/>
                  </a:lnTo>
                  <a:lnTo>
                    <a:pt x="7086" y="3211"/>
                  </a:lnTo>
                  <a:lnTo>
                    <a:pt x="7067" y="3205"/>
                  </a:lnTo>
                  <a:lnTo>
                    <a:pt x="7048" y="3199"/>
                  </a:lnTo>
                  <a:lnTo>
                    <a:pt x="7028" y="3194"/>
                  </a:lnTo>
                  <a:lnTo>
                    <a:pt x="7008" y="3190"/>
                  </a:lnTo>
                  <a:lnTo>
                    <a:pt x="6965" y="3182"/>
                  </a:lnTo>
                  <a:lnTo>
                    <a:pt x="6920" y="3174"/>
                  </a:lnTo>
                  <a:lnTo>
                    <a:pt x="6874" y="3169"/>
                  </a:lnTo>
                  <a:lnTo>
                    <a:pt x="6827" y="3166"/>
                  </a:lnTo>
                  <a:lnTo>
                    <a:pt x="6778" y="3163"/>
                  </a:lnTo>
                  <a:lnTo>
                    <a:pt x="6726" y="3161"/>
                  </a:lnTo>
                  <a:lnTo>
                    <a:pt x="6675" y="3160"/>
                  </a:lnTo>
                  <a:lnTo>
                    <a:pt x="6621" y="3160"/>
                  </a:lnTo>
                  <a:lnTo>
                    <a:pt x="6568" y="3161"/>
                  </a:lnTo>
                  <a:lnTo>
                    <a:pt x="6512" y="3162"/>
                  </a:lnTo>
                  <a:lnTo>
                    <a:pt x="6458" y="3163"/>
                  </a:lnTo>
                  <a:lnTo>
                    <a:pt x="6401" y="3164"/>
                  </a:lnTo>
                  <a:lnTo>
                    <a:pt x="6345" y="3166"/>
                  </a:lnTo>
                  <a:lnTo>
                    <a:pt x="6288" y="3167"/>
                  </a:lnTo>
                  <a:lnTo>
                    <a:pt x="6247" y="3168"/>
                  </a:lnTo>
                  <a:lnTo>
                    <a:pt x="6205" y="3169"/>
                  </a:lnTo>
                  <a:lnTo>
                    <a:pt x="6162" y="3169"/>
                  </a:lnTo>
                  <a:lnTo>
                    <a:pt x="6121" y="3170"/>
                  </a:lnTo>
                  <a:lnTo>
                    <a:pt x="6081" y="3171"/>
                  </a:lnTo>
                  <a:lnTo>
                    <a:pt x="6042" y="3172"/>
                  </a:lnTo>
                  <a:lnTo>
                    <a:pt x="6006" y="3175"/>
                  </a:lnTo>
                  <a:lnTo>
                    <a:pt x="5973" y="3178"/>
                  </a:lnTo>
                  <a:lnTo>
                    <a:pt x="5949" y="3183"/>
                  </a:lnTo>
                  <a:lnTo>
                    <a:pt x="5922" y="3188"/>
                  </a:lnTo>
                  <a:lnTo>
                    <a:pt x="5893" y="3195"/>
                  </a:lnTo>
                  <a:lnTo>
                    <a:pt x="5864" y="3202"/>
                  </a:lnTo>
                  <a:lnTo>
                    <a:pt x="5851" y="3207"/>
                  </a:lnTo>
                  <a:lnTo>
                    <a:pt x="5837" y="3211"/>
                  </a:lnTo>
                  <a:lnTo>
                    <a:pt x="5826" y="3217"/>
                  </a:lnTo>
                  <a:lnTo>
                    <a:pt x="5815" y="3222"/>
                  </a:lnTo>
                  <a:lnTo>
                    <a:pt x="5804" y="3228"/>
                  </a:lnTo>
                  <a:lnTo>
                    <a:pt x="5796" y="3234"/>
                  </a:lnTo>
                  <a:lnTo>
                    <a:pt x="5790" y="3240"/>
                  </a:lnTo>
                  <a:lnTo>
                    <a:pt x="5785" y="3246"/>
                  </a:lnTo>
                  <a:lnTo>
                    <a:pt x="5762" y="3285"/>
                  </a:lnTo>
                  <a:lnTo>
                    <a:pt x="5738" y="3331"/>
                  </a:lnTo>
                  <a:lnTo>
                    <a:pt x="5710" y="3380"/>
                  </a:lnTo>
                  <a:lnTo>
                    <a:pt x="5681" y="3433"/>
                  </a:lnTo>
                  <a:lnTo>
                    <a:pt x="5650" y="3491"/>
                  </a:lnTo>
                  <a:lnTo>
                    <a:pt x="5618" y="3551"/>
                  </a:lnTo>
                  <a:lnTo>
                    <a:pt x="5585" y="3612"/>
                  </a:lnTo>
                  <a:lnTo>
                    <a:pt x="5553" y="3675"/>
                  </a:lnTo>
                  <a:lnTo>
                    <a:pt x="5519" y="3738"/>
                  </a:lnTo>
                  <a:lnTo>
                    <a:pt x="5484" y="3801"/>
                  </a:lnTo>
                  <a:lnTo>
                    <a:pt x="5450" y="3863"/>
                  </a:lnTo>
                  <a:lnTo>
                    <a:pt x="5417" y="3924"/>
                  </a:lnTo>
                  <a:lnTo>
                    <a:pt x="5384" y="3982"/>
                  </a:lnTo>
                  <a:lnTo>
                    <a:pt x="5353" y="4037"/>
                  </a:lnTo>
                  <a:lnTo>
                    <a:pt x="5322" y="4088"/>
                  </a:lnTo>
                  <a:lnTo>
                    <a:pt x="5295" y="4135"/>
                  </a:lnTo>
                  <a:lnTo>
                    <a:pt x="5257" y="4197"/>
                  </a:lnTo>
                  <a:lnTo>
                    <a:pt x="5225" y="4252"/>
                  </a:lnTo>
                  <a:lnTo>
                    <a:pt x="5196" y="4305"/>
                  </a:lnTo>
                  <a:lnTo>
                    <a:pt x="5167" y="4354"/>
                  </a:lnTo>
                  <a:lnTo>
                    <a:pt x="5138" y="4402"/>
                  </a:lnTo>
                  <a:lnTo>
                    <a:pt x="5107" y="4453"/>
                  </a:lnTo>
                  <a:lnTo>
                    <a:pt x="5089" y="4479"/>
                  </a:lnTo>
                  <a:lnTo>
                    <a:pt x="5070" y="4506"/>
                  </a:lnTo>
                  <a:lnTo>
                    <a:pt x="5049" y="4534"/>
                  </a:lnTo>
                  <a:lnTo>
                    <a:pt x="5025" y="4564"/>
                  </a:lnTo>
                  <a:lnTo>
                    <a:pt x="4994" y="4605"/>
                  </a:lnTo>
                  <a:lnTo>
                    <a:pt x="4965" y="4643"/>
                  </a:lnTo>
                  <a:lnTo>
                    <a:pt x="4938" y="4679"/>
                  </a:lnTo>
                  <a:lnTo>
                    <a:pt x="4913" y="4713"/>
                  </a:lnTo>
                  <a:lnTo>
                    <a:pt x="4889" y="4748"/>
                  </a:lnTo>
                  <a:lnTo>
                    <a:pt x="4863" y="4783"/>
                  </a:lnTo>
                  <a:lnTo>
                    <a:pt x="4836" y="4820"/>
                  </a:lnTo>
                  <a:lnTo>
                    <a:pt x="4806" y="4859"/>
                  </a:lnTo>
                  <a:lnTo>
                    <a:pt x="4754" y="4930"/>
                  </a:lnTo>
                  <a:lnTo>
                    <a:pt x="4702" y="5002"/>
                  </a:lnTo>
                  <a:lnTo>
                    <a:pt x="4648" y="5076"/>
                  </a:lnTo>
                  <a:lnTo>
                    <a:pt x="4594" y="5151"/>
                  </a:lnTo>
                  <a:lnTo>
                    <a:pt x="4539" y="5228"/>
                  </a:lnTo>
                  <a:lnTo>
                    <a:pt x="4482" y="5306"/>
                  </a:lnTo>
                  <a:lnTo>
                    <a:pt x="4423" y="5386"/>
                  </a:lnTo>
                  <a:lnTo>
                    <a:pt x="4362" y="5467"/>
                  </a:lnTo>
                  <a:lnTo>
                    <a:pt x="4350" y="5481"/>
                  </a:lnTo>
                  <a:lnTo>
                    <a:pt x="4335" y="5498"/>
                  </a:lnTo>
                  <a:lnTo>
                    <a:pt x="4317" y="5518"/>
                  </a:lnTo>
                  <a:lnTo>
                    <a:pt x="4296" y="5540"/>
                  </a:lnTo>
                  <a:lnTo>
                    <a:pt x="4245" y="5593"/>
                  </a:lnTo>
                  <a:lnTo>
                    <a:pt x="4186" y="5652"/>
                  </a:lnTo>
                  <a:lnTo>
                    <a:pt x="4119" y="5718"/>
                  </a:lnTo>
                  <a:lnTo>
                    <a:pt x="4048" y="5787"/>
                  </a:lnTo>
                  <a:lnTo>
                    <a:pt x="3975" y="5857"/>
                  </a:lnTo>
                  <a:lnTo>
                    <a:pt x="3901" y="5925"/>
                  </a:lnTo>
                  <a:lnTo>
                    <a:pt x="3829" y="5991"/>
                  </a:lnTo>
                  <a:lnTo>
                    <a:pt x="3760" y="6053"/>
                  </a:lnTo>
                  <a:lnTo>
                    <a:pt x="3699" y="6106"/>
                  </a:lnTo>
                  <a:lnTo>
                    <a:pt x="3645" y="6152"/>
                  </a:lnTo>
                  <a:lnTo>
                    <a:pt x="3623" y="6169"/>
                  </a:lnTo>
                  <a:lnTo>
                    <a:pt x="3603" y="6184"/>
                  </a:lnTo>
                  <a:lnTo>
                    <a:pt x="3586" y="6196"/>
                  </a:lnTo>
                  <a:lnTo>
                    <a:pt x="3573" y="6204"/>
                  </a:lnTo>
                  <a:lnTo>
                    <a:pt x="3563" y="6208"/>
                  </a:lnTo>
                  <a:lnTo>
                    <a:pt x="3558" y="6208"/>
                  </a:lnTo>
                  <a:lnTo>
                    <a:pt x="3557" y="6203"/>
                  </a:lnTo>
                  <a:lnTo>
                    <a:pt x="3560" y="6194"/>
                  </a:lnTo>
                  <a:lnTo>
                    <a:pt x="4634" y="4005"/>
                  </a:lnTo>
                  <a:lnTo>
                    <a:pt x="4666" y="3941"/>
                  </a:lnTo>
                  <a:lnTo>
                    <a:pt x="4699" y="3877"/>
                  </a:lnTo>
                  <a:lnTo>
                    <a:pt x="4730" y="3816"/>
                  </a:lnTo>
                  <a:lnTo>
                    <a:pt x="4763" y="3755"/>
                  </a:lnTo>
                  <a:lnTo>
                    <a:pt x="4794" y="3696"/>
                  </a:lnTo>
                  <a:lnTo>
                    <a:pt x="4825" y="3640"/>
                  </a:lnTo>
                  <a:lnTo>
                    <a:pt x="4855" y="3586"/>
                  </a:lnTo>
                  <a:lnTo>
                    <a:pt x="4884" y="3535"/>
                  </a:lnTo>
                  <a:lnTo>
                    <a:pt x="4910" y="3486"/>
                  </a:lnTo>
                  <a:lnTo>
                    <a:pt x="4935" y="3441"/>
                  </a:lnTo>
                  <a:lnTo>
                    <a:pt x="4959" y="3398"/>
                  </a:lnTo>
                  <a:lnTo>
                    <a:pt x="4978" y="3359"/>
                  </a:lnTo>
                  <a:lnTo>
                    <a:pt x="4997" y="3323"/>
                  </a:lnTo>
                  <a:lnTo>
                    <a:pt x="5011" y="3293"/>
                  </a:lnTo>
                  <a:lnTo>
                    <a:pt x="5022" y="3265"/>
                  </a:lnTo>
                  <a:lnTo>
                    <a:pt x="5031" y="3242"/>
                  </a:lnTo>
                  <a:lnTo>
                    <a:pt x="5032" y="3237"/>
                  </a:lnTo>
                  <a:lnTo>
                    <a:pt x="5033" y="3232"/>
                  </a:lnTo>
                  <a:lnTo>
                    <a:pt x="5033" y="3227"/>
                  </a:lnTo>
                  <a:lnTo>
                    <a:pt x="5032" y="3223"/>
                  </a:lnTo>
                  <a:lnTo>
                    <a:pt x="5030" y="3219"/>
                  </a:lnTo>
                  <a:lnTo>
                    <a:pt x="5027" y="3214"/>
                  </a:lnTo>
                  <a:lnTo>
                    <a:pt x="5024" y="3211"/>
                  </a:lnTo>
                  <a:lnTo>
                    <a:pt x="5020" y="3208"/>
                  </a:lnTo>
                  <a:lnTo>
                    <a:pt x="5011" y="3203"/>
                  </a:lnTo>
                  <a:lnTo>
                    <a:pt x="5000" y="3199"/>
                  </a:lnTo>
                  <a:lnTo>
                    <a:pt x="4985" y="3196"/>
                  </a:lnTo>
                  <a:lnTo>
                    <a:pt x="4969" y="3193"/>
                  </a:lnTo>
                  <a:lnTo>
                    <a:pt x="4951" y="3192"/>
                  </a:lnTo>
                  <a:lnTo>
                    <a:pt x="4931" y="3191"/>
                  </a:lnTo>
                  <a:lnTo>
                    <a:pt x="4909" y="3191"/>
                  </a:lnTo>
                  <a:lnTo>
                    <a:pt x="4887" y="3192"/>
                  </a:lnTo>
                  <a:lnTo>
                    <a:pt x="4837" y="3195"/>
                  </a:lnTo>
                  <a:lnTo>
                    <a:pt x="4784" y="3199"/>
                  </a:lnTo>
                  <a:lnTo>
                    <a:pt x="4736" y="3204"/>
                  </a:lnTo>
                  <a:lnTo>
                    <a:pt x="4685" y="3209"/>
                  </a:lnTo>
                  <a:lnTo>
                    <a:pt x="4632" y="3215"/>
                  </a:lnTo>
                  <a:lnTo>
                    <a:pt x="4577" y="3222"/>
                  </a:lnTo>
                  <a:lnTo>
                    <a:pt x="4520" y="3230"/>
                  </a:lnTo>
                  <a:lnTo>
                    <a:pt x="4462" y="3238"/>
                  </a:lnTo>
                  <a:lnTo>
                    <a:pt x="4403" y="3247"/>
                  </a:lnTo>
                  <a:lnTo>
                    <a:pt x="4342" y="3259"/>
                  </a:lnTo>
                  <a:lnTo>
                    <a:pt x="4281" y="3271"/>
                  </a:lnTo>
                  <a:lnTo>
                    <a:pt x="4220" y="3284"/>
                  </a:lnTo>
                  <a:lnTo>
                    <a:pt x="4159" y="3299"/>
                  </a:lnTo>
                  <a:lnTo>
                    <a:pt x="4099" y="3314"/>
                  </a:lnTo>
                  <a:lnTo>
                    <a:pt x="4040" y="3332"/>
                  </a:lnTo>
                  <a:lnTo>
                    <a:pt x="3981" y="3351"/>
                  </a:lnTo>
                  <a:lnTo>
                    <a:pt x="3954" y="3361"/>
                  </a:lnTo>
                  <a:lnTo>
                    <a:pt x="3925" y="3372"/>
                  </a:lnTo>
                  <a:lnTo>
                    <a:pt x="3898" y="3383"/>
                  </a:lnTo>
                  <a:lnTo>
                    <a:pt x="3870" y="3394"/>
                  </a:lnTo>
                  <a:lnTo>
                    <a:pt x="3827" y="3413"/>
                  </a:lnTo>
                  <a:lnTo>
                    <a:pt x="3782" y="3432"/>
                  </a:lnTo>
                  <a:lnTo>
                    <a:pt x="3758" y="3443"/>
                  </a:lnTo>
                  <a:lnTo>
                    <a:pt x="3735" y="3454"/>
                  </a:lnTo>
                  <a:lnTo>
                    <a:pt x="3711" y="3465"/>
                  </a:lnTo>
                  <a:lnTo>
                    <a:pt x="3688" y="3477"/>
                  </a:lnTo>
                  <a:lnTo>
                    <a:pt x="3666" y="3489"/>
                  </a:lnTo>
                  <a:lnTo>
                    <a:pt x="3643" y="3502"/>
                  </a:lnTo>
                  <a:lnTo>
                    <a:pt x="3623" y="3517"/>
                  </a:lnTo>
                  <a:lnTo>
                    <a:pt x="3602" y="3532"/>
                  </a:lnTo>
                  <a:lnTo>
                    <a:pt x="3584" y="3547"/>
                  </a:lnTo>
                  <a:lnTo>
                    <a:pt x="3565" y="3565"/>
                  </a:lnTo>
                  <a:lnTo>
                    <a:pt x="3557" y="3573"/>
                  </a:lnTo>
                  <a:lnTo>
                    <a:pt x="3550" y="3582"/>
                  </a:lnTo>
                  <a:lnTo>
                    <a:pt x="3541" y="3593"/>
                  </a:lnTo>
                  <a:lnTo>
                    <a:pt x="3534" y="3602"/>
                  </a:lnTo>
                  <a:lnTo>
                    <a:pt x="3479" y="3684"/>
                  </a:lnTo>
                  <a:lnTo>
                    <a:pt x="3421" y="3772"/>
                  </a:lnTo>
                  <a:lnTo>
                    <a:pt x="3362" y="3862"/>
                  </a:lnTo>
                  <a:lnTo>
                    <a:pt x="3304" y="3949"/>
                  </a:lnTo>
                  <a:lnTo>
                    <a:pt x="3249" y="4031"/>
                  </a:lnTo>
                  <a:lnTo>
                    <a:pt x="3198" y="4104"/>
                  </a:lnTo>
                  <a:lnTo>
                    <a:pt x="3175" y="4137"/>
                  </a:lnTo>
                  <a:lnTo>
                    <a:pt x="3153" y="4166"/>
                  </a:lnTo>
                  <a:lnTo>
                    <a:pt x="3133" y="4191"/>
                  </a:lnTo>
                  <a:lnTo>
                    <a:pt x="3117" y="4211"/>
                  </a:lnTo>
                  <a:lnTo>
                    <a:pt x="3036" y="4302"/>
                  </a:lnTo>
                  <a:lnTo>
                    <a:pt x="2958" y="4386"/>
                  </a:lnTo>
                  <a:lnTo>
                    <a:pt x="2883" y="4466"/>
                  </a:lnTo>
                  <a:lnTo>
                    <a:pt x="2811" y="4541"/>
                  </a:lnTo>
                  <a:lnTo>
                    <a:pt x="2741" y="4612"/>
                  </a:lnTo>
                  <a:lnTo>
                    <a:pt x="2673" y="4678"/>
                  </a:lnTo>
                  <a:lnTo>
                    <a:pt x="2608" y="4740"/>
                  </a:lnTo>
                  <a:lnTo>
                    <a:pt x="2546" y="4797"/>
                  </a:lnTo>
                  <a:lnTo>
                    <a:pt x="2485" y="4851"/>
                  </a:lnTo>
                  <a:lnTo>
                    <a:pt x="2425" y="4900"/>
                  </a:lnTo>
                  <a:lnTo>
                    <a:pt x="2369" y="4946"/>
                  </a:lnTo>
                  <a:lnTo>
                    <a:pt x="2314" y="4989"/>
                  </a:lnTo>
                  <a:lnTo>
                    <a:pt x="2261" y="5028"/>
                  </a:lnTo>
                  <a:lnTo>
                    <a:pt x="2210" y="5064"/>
                  </a:lnTo>
                  <a:lnTo>
                    <a:pt x="2159" y="5097"/>
                  </a:lnTo>
                  <a:lnTo>
                    <a:pt x="2111" y="5128"/>
                  </a:lnTo>
                  <a:lnTo>
                    <a:pt x="2068" y="5154"/>
                  </a:lnTo>
                  <a:lnTo>
                    <a:pt x="2026" y="5176"/>
                  </a:lnTo>
                  <a:lnTo>
                    <a:pt x="1984" y="5198"/>
                  </a:lnTo>
                  <a:lnTo>
                    <a:pt x="1944" y="5217"/>
                  </a:lnTo>
                  <a:lnTo>
                    <a:pt x="1905" y="5236"/>
                  </a:lnTo>
                  <a:lnTo>
                    <a:pt x="1866" y="5252"/>
                  </a:lnTo>
                  <a:lnTo>
                    <a:pt x="1829" y="5267"/>
                  </a:lnTo>
                  <a:lnTo>
                    <a:pt x="1791" y="5280"/>
                  </a:lnTo>
                  <a:lnTo>
                    <a:pt x="1696" y="5315"/>
                  </a:lnTo>
                  <a:lnTo>
                    <a:pt x="1601" y="5349"/>
                  </a:lnTo>
                  <a:lnTo>
                    <a:pt x="1507" y="5381"/>
                  </a:lnTo>
                  <a:lnTo>
                    <a:pt x="1412" y="5412"/>
                  </a:lnTo>
                  <a:lnTo>
                    <a:pt x="1365" y="5426"/>
                  </a:lnTo>
                  <a:lnTo>
                    <a:pt x="1316" y="5439"/>
                  </a:lnTo>
                  <a:lnTo>
                    <a:pt x="1268" y="5453"/>
                  </a:lnTo>
                  <a:lnTo>
                    <a:pt x="1219" y="5464"/>
                  </a:lnTo>
                  <a:lnTo>
                    <a:pt x="1170" y="5474"/>
                  </a:lnTo>
                  <a:lnTo>
                    <a:pt x="1119" y="5484"/>
                  </a:lnTo>
                  <a:lnTo>
                    <a:pt x="1068" y="5492"/>
                  </a:lnTo>
                  <a:lnTo>
                    <a:pt x="1016" y="5498"/>
                  </a:lnTo>
                  <a:lnTo>
                    <a:pt x="963" y="5503"/>
                  </a:lnTo>
                  <a:lnTo>
                    <a:pt x="910" y="5506"/>
                  </a:lnTo>
                  <a:lnTo>
                    <a:pt x="854" y="5507"/>
                  </a:lnTo>
                  <a:lnTo>
                    <a:pt x="799" y="5507"/>
                  </a:lnTo>
                  <a:lnTo>
                    <a:pt x="741" y="5505"/>
                  </a:lnTo>
                  <a:lnTo>
                    <a:pt x="681" y="5500"/>
                  </a:lnTo>
                  <a:lnTo>
                    <a:pt x="622" y="5494"/>
                  </a:lnTo>
                  <a:lnTo>
                    <a:pt x="560" y="5485"/>
                  </a:lnTo>
                  <a:lnTo>
                    <a:pt x="496" y="5473"/>
                  </a:lnTo>
                  <a:lnTo>
                    <a:pt x="432" y="5460"/>
                  </a:lnTo>
                  <a:lnTo>
                    <a:pt x="364" y="5444"/>
                  </a:lnTo>
                  <a:lnTo>
                    <a:pt x="296" y="5425"/>
                  </a:lnTo>
                  <a:lnTo>
                    <a:pt x="225" y="5402"/>
                  </a:lnTo>
                  <a:lnTo>
                    <a:pt x="152" y="5378"/>
                  </a:lnTo>
                  <a:lnTo>
                    <a:pt x="77" y="5350"/>
                  </a:lnTo>
                  <a:lnTo>
                    <a:pt x="0" y="5319"/>
                  </a:lnTo>
                  <a:close/>
                </a:path>
              </a:pathLst>
            </a:custGeom>
            <a:solidFill>
              <a:srgbClr val="1F1A17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35" y="285"/>
              <a:ext cx="32" cy="21"/>
            </a:xfrm>
            <a:custGeom>
              <a:avLst/>
              <a:gdLst/>
              <a:ahLst/>
              <a:cxnLst>
                <a:cxn ang="0">
                  <a:pos x="151" y="408"/>
                </a:cxn>
                <a:cxn ang="0">
                  <a:pos x="200" y="436"/>
                </a:cxn>
                <a:cxn ang="0">
                  <a:pos x="257" y="462"/>
                </a:cxn>
                <a:cxn ang="0">
                  <a:pos x="320" y="486"/>
                </a:cxn>
                <a:cxn ang="0">
                  <a:pos x="387" y="508"/>
                </a:cxn>
                <a:cxn ang="0">
                  <a:pos x="454" y="527"/>
                </a:cxn>
                <a:cxn ang="0">
                  <a:pos x="551" y="552"/>
                </a:cxn>
                <a:cxn ang="0">
                  <a:pos x="629" y="567"/>
                </a:cxn>
                <a:cxn ang="0">
                  <a:pos x="678" y="570"/>
                </a:cxn>
                <a:cxn ang="0">
                  <a:pos x="723" y="566"/>
                </a:cxn>
                <a:cxn ang="0">
                  <a:pos x="765" y="564"/>
                </a:cxn>
                <a:cxn ang="0">
                  <a:pos x="812" y="558"/>
                </a:cxn>
                <a:cxn ang="0">
                  <a:pos x="841" y="554"/>
                </a:cxn>
                <a:cxn ang="0">
                  <a:pos x="851" y="550"/>
                </a:cxn>
                <a:cxn ang="0">
                  <a:pos x="856" y="544"/>
                </a:cxn>
                <a:cxn ang="0">
                  <a:pos x="856" y="536"/>
                </a:cxn>
                <a:cxn ang="0">
                  <a:pos x="846" y="515"/>
                </a:cxn>
                <a:cxn ang="0">
                  <a:pos x="825" y="480"/>
                </a:cxn>
                <a:cxn ang="0">
                  <a:pos x="802" y="452"/>
                </a:cxn>
                <a:cxn ang="0">
                  <a:pos x="778" y="419"/>
                </a:cxn>
                <a:cxn ang="0">
                  <a:pos x="749" y="380"/>
                </a:cxn>
                <a:cxn ang="0">
                  <a:pos x="696" y="319"/>
                </a:cxn>
                <a:cxn ang="0">
                  <a:pos x="641" y="260"/>
                </a:cxn>
                <a:cxn ang="0">
                  <a:pos x="581" y="201"/>
                </a:cxn>
                <a:cxn ang="0">
                  <a:pos x="515" y="139"/>
                </a:cxn>
                <a:cxn ang="0">
                  <a:pos x="465" y="96"/>
                </a:cxn>
                <a:cxn ang="0">
                  <a:pos x="432" y="71"/>
                </a:cxn>
                <a:cxn ang="0">
                  <a:pos x="390" y="44"/>
                </a:cxn>
                <a:cxn ang="0">
                  <a:pos x="336" y="21"/>
                </a:cxn>
                <a:cxn ang="0">
                  <a:pos x="284" y="6"/>
                </a:cxn>
                <a:cxn ang="0">
                  <a:pos x="234" y="0"/>
                </a:cxn>
                <a:cxn ang="0">
                  <a:pos x="185" y="2"/>
                </a:cxn>
                <a:cxn ang="0">
                  <a:pos x="140" y="13"/>
                </a:cxn>
                <a:cxn ang="0">
                  <a:pos x="100" y="29"/>
                </a:cxn>
                <a:cxn ang="0">
                  <a:pos x="65" y="52"/>
                </a:cxn>
                <a:cxn ang="0">
                  <a:pos x="36" y="79"/>
                </a:cxn>
                <a:cxn ang="0">
                  <a:pos x="16" y="112"/>
                </a:cxn>
                <a:cxn ang="0">
                  <a:pos x="3" y="149"/>
                </a:cxn>
                <a:cxn ang="0">
                  <a:pos x="0" y="189"/>
                </a:cxn>
                <a:cxn ang="0">
                  <a:pos x="8" y="232"/>
                </a:cxn>
                <a:cxn ang="0">
                  <a:pos x="27" y="278"/>
                </a:cxn>
                <a:cxn ang="0">
                  <a:pos x="58" y="323"/>
                </a:cxn>
                <a:cxn ang="0">
                  <a:pos x="103" y="370"/>
                </a:cxn>
              </a:cxnLst>
              <a:rect l="0" t="0" r="r" b="b"/>
              <a:pathLst>
                <a:path w="856" h="570">
                  <a:moveTo>
                    <a:pt x="132" y="394"/>
                  </a:moveTo>
                  <a:lnTo>
                    <a:pt x="151" y="408"/>
                  </a:lnTo>
                  <a:lnTo>
                    <a:pt x="175" y="423"/>
                  </a:lnTo>
                  <a:lnTo>
                    <a:pt x="200" y="436"/>
                  </a:lnTo>
                  <a:lnTo>
                    <a:pt x="227" y="449"/>
                  </a:lnTo>
                  <a:lnTo>
                    <a:pt x="257" y="462"/>
                  </a:lnTo>
                  <a:lnTo>
                    <a:pt x="288" y="474"/>
                  </a:lnTo>
                  <a:lnTo>
                    <a:pt x="320" y="486"/>
                  </a:lnTo>
                  <a:lnTo>
                    <a:pt x="353" y="498"/>
                  </a:lnTo>
                  <a:lnTo>
                    <a:pt x="387" y="508"/>
                  </a:lnTo>
                  <a:lnTo>
                    <a:pt x="421" y="518"/>
                  </a:lnTo>
                  <a:lnTo>
                    <a:pt x="454" y="527"/>
                  </a:lnTo>
                  <a:lnTo>
                    <a:pt x="487" y="537"/>
                  </a:lnTo>
                  <a:lnTo>
                    <a:pt x="551" y="552"/>
                  </a:lnTo>
                  <a:lnTo>
                    <a:pt x="610" y="565"/>
                  </a:lnTo>
                  <a:lnTo>
                    <a:pt x="629" y="567"/>
                  </a:lnTo>
                  <a:lnTo>
                    <a:pt x="652" y="570"/>
                  </a:lnTo>
                  <a:lnTo>
                    <a:pt x="678" y="570"/>
                  </a:lnTo>
                  <a:lnTo>
                    <a:pt x="703" y="567"/>
                  </a:lnTo>
                  <a:lnTo>
                    <a:pt x="723" y="566"/>
                  </a:lnTo>
                  <a:lnTo>
                    <a:pt x="744" y="565"/>
                  </a:lnTo>
                  <a:lnTo>
                    <a:pt x="765" y="564"/>
                  </a:lnTo>
                  <a:lnTo>
                    <a:pt x="784" y="562"/>
                  </a:lnTo>
                  <a:lnTo>
                    <a:pt x="812" y="558"/>
                  </a:lnTo>
                  <a:lnTo>
                    <a:pt x="833" y="555"/>
                  </a:lnTo>
                  <a:lnTo>
                    <a:pt x="841" y="554"/>
                  </a:lnTo>
                  <a:lnTo>
                    <a:pt x="847" y="552"/>
                  </a:lnTo>
                  <a:lnTo>
                    <a:pt x="851" y="550"/>
                  </a:lnTo>
                  <a:lnTo>
                    <a:pt x="854" y="547"/>
                  </a:lnTo>
                  <a:lnTo>
                    <a:pt x="856" y="544"/>
                  </a:lnTo>
                  <a:lnTo>
                    <a:pt x="856" y="541"/>
                  </a:lnTo>
                  <a:lnTo>
                    <a:pt x="856" y="536"/>
                  </a:lnTo>
                  <a:lnTo>
                    <a:pt x="853" y="529"/>
                  </a:lnTo>
                  <a:lnTo>
                    <a:pt x="846" y="515"/>
                  </a:lnTo>
                  <a:lnTo>
                    <a:pt x="835" y="494"/>
                  </a:lnTo>
                  <a:lnTo>
                    <a:pt x="825" y="480"/>
                  </a:lnTo>
                  <a:lnTo>
                    <a:pt x="814" y="467"/>
                  </a:lnTo>
                  <a:lnTo>
                    <a:pt x="802" y="452"/>
                  </a:lnTo>
                  <a:lnTo>
                    <a:pt x="790" y="436"/>
                  </a:lnTo>
                  <a:lnTo>
                    <a:pt x="778" y="419"/>
                  </a:lnTo>
                  <a:lnTo>
                    <a:pt x="765" y="401"/>
                  </a:lnTo>
                  <a:lnTo>
                    <a:pt x="749" y="380"/>
                  </a:lnTo>
                  <a:lnTo>
                    <a:pt x="731" y="359"/>
                  </a:lnTo>
                  <a:lnTo>
                    <a:pt x="696" y="319"/>
                  </a:lnTo>
                  <a:lnTo>
                    <a:pt x="666" y="287"/>
                  </a:lnTo>
                  <a:lnTo>
                    <a:pt x="641" y="260"/>
                  </a:lnTo>
                  <a:lnTo>
                    <a:pt x="613" y="231"/>
                  </a:lnTo>
                  <a:lnTo>
                    <a:pt x="581" y="201"/>
                  </a:lnTo>
                  <a:lnTo>
                    <a:pt x="549" y="170"/>
                  </a:lnTo>
                  <a:lnTo>
                    <a:pt x="515" y="139"/>
                  </a:lnTo>
                  <a:lnTo>
                    <a:pt x="481" y="110"/>
                  </a:lnTo>
                  <a:lnTo>
                    <a:pt x="465" y="96"/>
                  </a:lnTo>
                  <a:lnTo>
                    <a:pt x="448" y="83"/>
                  </a:lnTo>
                  <a:lnTo>
                    <a:pt x="432" y="71"/>
                  </a:lnTo>
                  <a:lnTo>
                    <a:pt x="416" y="61"/>
                  </a:lnTo>
                  <a:lnTo>
                    <a:pt x="390" y="44"/>
                  </a:lnTo>
                  <a:lnTo>
                    <a:pt x="363" y="31"/>
                  </a:lnTo>
                  <a:lnTo>
                    <a:pt x="336" y="21"/>
                  </a:lnTo>
                  <a:lnTo>
                    <a:pt x="311" y="13"/>
                  </a:lnTo>
                  <a:lnTo>
                    <a:pt x="284" y="6"/>
                  </a:lnTo>
                  <a:lnTo>
                    <a:pt x="258" y="2"/>
                  </a:lnTo>
                  <a:lnTo>
                    <a:pt x="234" y="0"/>
                  </a:lnTo>
                  <a:lnTo>
                    <a:pt x="209" y="0"/>
                  </a:lnTo>
                  <a:lnTo>
                    <a:pt x="185" y="2"/>
                  </a:lnTo>
                  <a:lnTo>
                    <a:pt x="162" y="6"/>
                  </a:lnTo>
                  <a:lnTo>
                    <a:pt x="140" y="13"/>
                  </a:lnTo>
                  <a:lnTo>
                    <a:pt x="120" y="20"/>
                  </a:lnTo>
                  <a:lnTo>
                    <a:pt x="100" y="29"/>
                  </a:lnTo>
                  <a:lnTo>
                    <a:pt x="82" y="39"/>
                  </a:lnTo>
                  <a:lnTo>
                    <a:pt x="65" y="52"/>
                  </a:lnTo>
                  <a:lnTo>
                    <a:pt x="50" y="65"/>
                  </a:lnTo>
                  <a:lnTo>
                    <a:pt x="36" y="79"/>
                  </a:lnTo>
                  <a:lnTo>
                    <a:pt x="25" y="96"/>
                  </a:lnTo>
                  <a:lnTo>
                    <a:pt x="16" y="112"/>
                  </a:lnTo>
                  <a:lnTo>
                    <a:pt x="9" y="131"/>
                  </a:lnTo>
                  <a:lnTo>
                    <a:pt x="3" y="149"/>
                  </a:lnTo>
                  <a:lnTo>
                    <a:pt x="0" y="169"/>
                  </a:lnTo>
                  <a:lnTo>
                    <a:pt x="0" y="189"/>
                  </a:lnTo>
                  <a:lnTo>
                    <a:pt x="2" y="211"/>
                  </a:lnTo>
                  <a:lnTo>
                    <a:pt x="8" y="232"/>
                  </a:lnTo>
                  <a:lnTo>
                    <a:pt x="16" y="255"/>
                  </a:lnTo>
                  <a:lnTo>
                    <a:pt x="27" y="278"/>
                  </a:lnTo>
                  <a:lnTo>
                    <a:pt x="40" y="300"/>
                  </a:lnTo>
                  <a:lnTo>
                    <a:pt x="58" y="323"/>
                  </a:lnTo>
                  <a:lnTo>
                    <a:pt x="79" y="347"/>
                  </a:lnTo>
                  <a:lnTo>
                    <a:pt x="103" y="370"/>
                  </a:lnTo>
                  <a:lnTo>
                    <a:pt x="132" y="39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o-R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Picture 29" descr="Ministerul Mediului, Apelor si Paduril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720"/>
          <a:stretch>
            <a:fillRect/>
          </a:stretch>
        </p:blipFill>
        <p:spPr bwMode="auto">
          <a:xfrm>
            <a:off x="8812212" y="173521"/>
            <a:ext cx="968375" cy="83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958320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6896</TotalTime>
  <Words>1326</Words>
  <Application>Microsoft Office PowerPoint</Application>
  <PresentationFormat>A4 Paper (210x297 mm)</PresentationFormat>
  <Paragraphs>122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Slide 2</vt:lpstr>
      <vt:lpstr>Slide 3</vt:lpstr>
      <vt:lpstr>Slide 4</vt:lpstr>
      <vt:lpstr>Current use of data  (only reporting or other national uses)</vt:lpstr>
      <vt:lpstr>What is under development at national level  to improve the situation? </vt:lpstr>
      <vt:lpstr>What is under development at national level  to improve the situation? </vt:lpstr>
      <vt:lpstr>What is under development at national level  to improve the situation?</vt:lpstr>
      <vt:lpstr>Challenges</vt:lpstr>
      <vt:lpstr>Slide 10</vt:lpstr>
      <vt:lpstr>What is expected from the Commission as regards future SIIF development and reporting 2016-2021? </vt:lpstr>
      <vt:lpstr>Slide 12</vt:lpstr>
    </vt:vector>
  </TitlesOfParts>
  <Company>A.N."APELE ROMANE"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elena.tuchiu</dc:creator>
  <cp:lastModifiedBy>Acasa</cp:lastModifiedBy>
  <cp:revision>394</cp:revision>
  <dcterms:created xsi:type="dcterms:W3CDTF">2003-06-10T14:57:56Z</dcterms:created>
  <dcterms:modified xsi:type="dcterms:W3CDTF">2015-11-08T08:33:51Z</dcterms:modified>
</cp:coreProperties>
</file>